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ags/tag32.xml" ContentType="application/vnd.openxmlformats-officedocument.presentationml.tags+xml"/>
  <Override PartName="/ppt/theme/theme4.xml" ContentType="application/vnd.openxmlformats-officedocument.theme+xml"/>
  <Override PartName="/ppt/theme/theme5.xml" ContentType="application/vnd.openxmlformats-officedocument.theme+xml"/>
  <Override PartName="/ppt/tags/tag33.xml" ContentType="application/vnd.openxmlformats-officedocument.presentationml.tags+xml"/>
  <Override PartName="/ppt/notesSlides/notesSlide1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2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3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4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5.xml" ContentType="application/vnd.openxmlformats-officedocument.presentationml.notesSlid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6.xml" ContentType="application/vnd.openxmlformats-officedocument.presentationml.notesSlide+xml"/>
  <Override PartName="/ppt/tags/tag60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  <p:sldMasterId id="2147484372" r:id="rId2"/>
    <p:sldMasterId id="2147484380" r:id="rId3"/>
  </p:sldMasterIdLst>
  <p:notesMasterIdLst>
    <p:notesMasterId r:id="rId11"/>
  </p:notesMasterIdLst>
  <p:handoutMasterIdLst>
    <p:handoutMasterId r:id="rId12"/>
  </p:handoutMasterIdLst>
  <p:sldIdLst>
    <p:sldId id="1355" r:id="rId4"/>
    <p:sldId id="1370" r:id="rId5"/>
    <p:sldId id="1371" r:id="rId6"/>
    <p:sldId id="1373" r:id="rId7"/>
    <p:sldId id="1367" r:id="rId8"/>
    <p:sldId id="1368" r:id="rId9"/>
    <p:sldId id="1372" r:id="rId10"/>
  </p:sldIdLst>
  <p:sldSz cx="9906000" cy="6858000" type="A4"/>
  <p:notesSz cx="6797675" cy="9926638"/>
  <p:custDataLst>
    <p:tags r:id="rId13"/>
  </p:custDataLst>
  <p:defaultTextStyle>
    <a:defPPr>
      <a:defRPr lang="de-DE"/>
    </a:defPPr>
    <a:lvl1pPr algn="l" rtl="0" eaLnBrk="0" fontAlgn="base" hangingPunct="0">
      <a:spcBef>
        <a:spcPct val="50000"/>
      </a:spcBef>
      <a:spcAft>
        <a:spcPct val="0"/>
      </a:spcAft>
      <a:defRPr sz="1400" b="1" kern="1200">
        <a:solidFill>
          <a:schemeClr val="tx1"/>
        </a:solidFill>
        <a:latin typeface="DB Office" pitchFamily="34" charset="0"/>
        <a:ea typeface="+mn-ea"/>
        <a:cs typeface="Arial" charset="0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1400" b="1" kern="1200">
        <a:solidFill>
          <a:schemeClr val="tx1"/>
        </a:solidFill>
        <a:latin typeface="DB Office" pitchFamily="34" charset="0"/>
        <a:ea typeface="+mn-ea"/>
        <a:cs typeface="Arial" charset="0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1400" b="1" kern="1200">
        <a:solidFill>
          <a:schemeClr val="tx1"/>
        </a:solidFill>
        <a:latin typeface="DB Office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1400" b="1" kern="1200">
        <a:solidFill>
          <a:schemeClr val="tx1"/>
        </a:solidFill>
        <a:latin typeface="DB Office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1400" b="1" kern="1200">
        <a:solidFill>
          <a:schemeClr val="tx1"/>
        </a:solidFill>
        <a:latin typeface="DB Office" pitchFamily="34" charset="0"/>
        <a:ea typeface="+mn-ea"/>
        <a:cs typeface="Arial" charset="0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DB Office" pitchFamily="34" charset="0"/>
        <a:ea typeface="+mn-ea"/>
        <a:cs typeface="Arial" charset="0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DB Office" pitchFamily="34" charset="0"/>
        <a:ea typeface="+mn-ea"/>
        <a:cs typeface="Arial" charset="0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DB Office" pitchFamily="34" charset="0"/>
        <a:ea typeface="+mn-ea"/>
        <a:cs typeface="Arial" charset="0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DB Office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C8CD"/>
    <a:srgbClr val="FFFF00"/>
    <a:srgbClr val="DDDDDB"/>
    <a:srgbClr val="D60000"/>
    <a:srgbClr val="FF5353"/>
    <a:srgbClr val="FF0000"/>
    <a:srgbClr val="FF9900"/>
    <a:srgbClr val="EBEF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45" autoAdjust="0"/>
    <p:restoredTop sz="86086" autoAdjust="0"/>
  </p:normalViewPr>
  <p:slideViewPr>
    <p:cSldViewPr snapToGrid="0" showGuides="1">
      <p:cViewPr varScale="1">
        <p:scale>
          <a:sx n="116" d="100"/>
          <a:sy n="116" d="100"/>
        </p:scale>
        <p:origin x="-1494" y="-96"/>
      </p:cViewPr>
      <p:guideLst>
        <p:guide orient="horz" pos="4064"/>
        <p:guide orient="horz" pos="2157"/>
        <p:guide orient="horz" pos="981"/>
        <p:guide pos="127"/>
        <p:guide pos="6114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55" d="100"/>
          <a:sy n="55" d="100"/>
        </p:scale>
        <p:origin x="-2646" y="-102"/>
      </p:cViewPr>
      <p:guideLst>
        <p:guide orient="horz" pos="3127"/>
        <p:guide pos="2141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gs" Target="tags/tag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71601" cy="53314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62" tIns="45681" rIns="91362" bIns="45681" numCol="1" anchor="t" anchorCtr="0" compatLnSpc="1">
            <a:prstTxWarp prst="textNoShape">
              <a:avLst/>
            </a:prstTxWarp>
          </a:bodyPr>
          <a:lstStyle>
            <a:lvl1pPr defTabSz="914037">
              <a:spcBef>
                <a:spcPct val="0"/>
              </a:spcBef>
              <a:defRPr sz="1200" b="0">
                <a:cs typeface="Arial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430" y="0"/>
            <a:ext cx="2895364" cy="53314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62" tIns="45681" rIns="91362" bIns="45681" numCol="1" anchor="t" anchorCtr="0" compatLnSpc="1">
            <a:prstTxWarp prst="textNoShape">
              <a:avLst/>
            </a:prstTxWarp>
          </a:bodyPr>
          <a:lstStyle>
            <a:lvl1pPr algn="r" defTabSz="914037">
              <a:spcBef>
                <a:spcPct val="0"/>
              </a:spcBef>
              <a:defRPr sz="1200" b="0">
                <a:cs typeface="Arial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49031"/>
            <a:ext cx="2971601" cy="45698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62" tIns="45681" rIns="91362" bIns="45681" numCol="1" anchor="b" anchorCtr="0" compatLnSpc="1">
            <a:prstTxWarp prst="textNoShape">
              <a:avLst/>
            </a:prstTxWarp>
          </a:bodyPr>
          <a:lstStyle>
            <a:lvl1pPr defTabSz="914037">
              <a:spcBef>
                <a:spcPct val="0"/>
              </a:spcBef>
              <a:defRPr sz="1200" b="0">
                <a:cs typeface="Arial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430" y="9449031"/>
            <a:ext cx="2895364" cy="45698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62" tIns="45681" rIns="91362" bIns="45681" numCol="1" anchor="b" anchorCtr="0" compatLnSpc="1">
            <a:prstTxWarp prst="textNoShape">
              <a:avLst/>
            </a:prstTxWarp>
          </a:bodyPr>
          <a:lstStyle>
            <a:lvl1pPr algn="r" defTabSz="914037">
              <a:spcBef>
                <a:spcPct val="0"/>
              </a:spcBef>
              <a:defRPr sz="1200" b="0">
                <a:cs typeface="Arial" charset="0"/>
              </a:defRPr>
            </a:lvl1pPr>
          </a:lstStyle>
          <a:p>
            <a:pPr>
              <a:defRPr/>
            </a:pPr>
            <a:fld id="{3ECD0F22-8110-490C-9B8A-8303C1DD1B5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095858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2"/>
            <a:ext cx="2946189" cy="49665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62" tIns="45681" rIns="91362" bIns="45681" numCol="1" anchor="t" anchorCtr="0" compatLnSpc="1">
            <a:prstTxWarp prst="textNoShape">
              <a:avLst/>
            </a:prstTxWarp>
          </a:bodyPr>
          <a:lstStyle>
            <a:lvl1pPr defTabSz="914037">
              <a:spcBef>
                <a:spcPct val="0"/>
              </a:spcBef>
              <a:defRPr sz="1200" b="0">
                <a:cs typeface="Arial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487" y="2"/>
            <a:ext cx="2946188" cy="49665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62" tIns="45681" rIns="91362" bIns="45681" numCol="1" anchor="t" anchorCtr="0" compatLnSpc="1">
            <a:prstTxWarp prst="textNoShape">
              <a:avLst/>
            </a:prstTxWarp>
          </a:bodyPr>
          <a:lstStyle>
            <a:lvl1pPr algn="r" defTabSz="914037">
              <a:spcBef>
                <a:spcPct val="0"/>
              </a:spcBef>
              <a:defRPr sz="1200" b="0">
                <a:cs typeface="Arial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921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09613" y="742950"/>
            <a:ext cx="537845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476" y="4714203"/>
            <a:ext cx="4980726" cy="446984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62" tIns="45681" rIns="91362" bIns="456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Formate des Vorlagentextes zu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" y="9429991"/>
            <a:ext cx="2946189" cy="49664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62" tIns="45681" rIns="91362" bIns="45681" numCol="1" anchor="b" anchorCtr="0" compatLnSpc="1">
            <a:prstTxWarp prst="textNoShape">
              <a:avLst/>
            </a:prstTxWarp>
          </a:bodyPr>
          <a:lstStyle>
            <a:lvl1pPr defTabSz="914037">
              <a:spcBef>
                <a:spcPct val="0"/>
              </a:spcBef>
              <a:defRPr sz="1200" b="0">
                <a:cs typeface="Arial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487" y="9429991"/>
            <a:ext cx="2946188" cy="49664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62" tIns="45681" rIns="91362" bIns="45681" numCol="1" anchor="b" anchorCtr="0" compatLnSpc="1">
            <a:prstTxWarp prst="textNoShape">
              <a:avLst/>
            </a:prstTxWarp>
          </a:bodyPr>
          <a:lstStyle>
            <a:lvl1pPr algn="r" defTabSz="914037">
              <a:spcBef>
                <a:spcPct val="0"/>
              </a:spcBef>
              <a:defRPr sz="1200" b="0">
                <a:cs typeface="Arial" charset="0"/>
              </a:defRPr>
            </a:lvl1pPr>
          </a:lstStyle>
          <a:p>
            <a:pPr>
              <a:defRPr/>
            </a:pPr>
            <a:fld id="{C6F9E4D5-3256-470A-A8BE-51CB41AFE9B4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096817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DB Office" pitchFamily="34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DB Office" pitchFamily="34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DB Office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DB Office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DB Office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142" y="4717297"/>
            <a:ext cx="4985394" cy="4464924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doc id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47437">
              <a:defRPr sz="1300" i="1">
                <a:solidFill>
                  <a:schemeClr val="tx1"/>
                </a:solidFill>
                <a:latin typeface="DB Office" charset="0"/>
              </a:defRPr>
            </a:lvl1pPr>
            <a:lvl2pPr marL="741473" indent="-285181" defTabSz="947437">
              <a:defRPr sz="1300" i="1">
                <a:solidFill>
                  <a:schemeClr val="tx1"/>
                </a:solidFill>
                <a:latin typeface="DB Office" charset="0"/>
              </a:defRPr>
            </a:lvl2pPr>
            <a:lvl3pPr marL="1140728" indent="-228145" defTabSz="947437">
              <a:defRPr sz="1300" i="1">
                <a:solidFill>
                  <a:schemeClr val="tx1"/>
                </a:solidFill>
                <a:latin typeface="DB Office" charset="0"/>
              </a:defRPr>
            </a:lvl3pPr>
            <a:lvl4pPr marL="1597018" indent="-228145" defTabSz="947437">
              <a:defRPr sz="1300" i="1">
                <a:solidFill>
                  <a:schemeClr val="tx1"/>
                </a:solidFill>
                <a:latin typeface="DB Office" charset="0"/>
              </a:defRPr>
            </a:lvl4pPr>
            <a:lvl5pPr marL="2053309" indent="-228145" defTabSz="947437">
              <a:defRPr sz="1300" i="1">
                <a:solidFill>
                  <a:schemeClr val="tx1"/>
                </a:solidFill>
                <a:latin typeface="DB Office" charset="0"/>
              </a:defRPr>
            </a:lvl5pPr>
            <a:lvl6pPr marL="2509600" indent="-228145" defTabSz="947437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50000"/>
              <a:buFont typeface="Arial" charset="0"/>
              <a:defRPr sz="1300" i="1">
                <a:solidFill>
                  <a:schemeClr val="tx1"/>
                </a:solidFill>
                <a:latin typeface="DB Office" charset="0"/>
              </a:defRPr>
            </a:lvl6pPr>
            <a:lvl7pPr marL="2965891" indent="-228145" defTabSz="947437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50000"/>
              <a:buFont typeface="Arial" charset="0"/>
              <a:defRPr sz="1300" i="1">
                <a:solidFill>
                  <a:schemeClr val="tx1"/>
                </a:solidFill>
                <a:latin typeface="DB Office" charset="0"/>
              </a:defRPr>
            </a:lvl7pPr>
            <a:lvl8pPr marL="3422182" indent="-228145" defTabSz="947437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50000"/>
              <a:buFont typeface="Arial" charset="0"/>
              <a:defRPr sz="1300" i="1">
                <a:solidFill>
                  <a:schemeClr val="tx1"/>
                </a:solidFill>
                <a:latin typeface="DB Office" charset="0"/>
              </a:defRPr>
            </a:lvl8pPr>
            <a:lvl9pPr marL="3878473" indent="-228145" defTabSz="947437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50000"/>
              <a:buFont typeface="Arial" charset="0"/>
              <a:defRPr sz="1300" i="1">
                <a:solidFill>
                  <a:schemeClr val="tx1"/>
                </a:solidFill>
                <a:latin typeface="DB Office" charset="0"/>
              </a:defRPr>
            </a:lvl9pPr>
          </a:lstStyle>
          <a:p>
            <a:r>
              <a:rPr lang="de-DE" sz="1200" i="0">
                <a:solidFill>
                  <a:prstClr val="black"/>
                </a:solidFill>
                <a:latin typeface="Arial" charset="0"/>
              </a:rPr>
              <a:t>BVA-MU-2285-2012xxxx-VMSx-k</a:t>
            </a:r>
          </a:p>
        </p:txBody>
      </p:sp>
      <p:sp>
        <p:nvSpPr>
          <p:cNvPr id="8195" name="pg num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437">
              <a:defRPr sz="1300" i="1">
                <a:solidFill>
                  <a:schemeClr val="tx1"/>
                </a:solidFill>
                <a:latin typeface="DB Office" charset="0"/>
              </a:defRPr>
            </a:lvl1pPr>
            <a:lvl2pPr marL="741473" indent="-285181" defTabSz="947437">
              <a:defRPr sz="1300" i="1">
                <a:solidFill>
                  <a:schemeClr val="tx1"/>
                </a:solidFill>
                <a:latin typeface="DB Office" charset="0"/>
              </a:defRPr>
            </a:lvl2pPr>
            <a:lvl3pPr marL="1140728" indent="-228145" defTabSz="947437">
              <a:defRPr sz="1300" i="1">
                <a:solidFill>
                  <a:schemeClr val="tx1"/>
                </a:solidFill>
                <a:latin typeface="DB Office" charset="0"/>
              </a:defRPr>
            </a:lvl3pPr>
            <a:lvl4pPr marL="1597018" indent="-228145" defTabSz="947437">
              <a:defRPr sz="1300" i="1">
                <a:solidFill>
                  <a:schemeClr val="tx1"/>
                </a:solidFill>
                <a:latin typeface="DB Office" charset="0"/>
              </a:defRPr>
            </a:lvl4pPr>
            <a:lvl5pPr marL="2053309" indent="-228145" defTabSz="947437">
              <a:defRPr sz="1300" i="1">
                <a:solidFill>
                  <a:schemeClr val="tx1"/>
                </a:solidFill>
                <a:latin typeface="DB Office" charset="0"/>
              </a:defRPr>
            </a:lvl5pPr>
            <a:lvl6pPr marL="2509600" indent="-228145" defTabSz="947437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50000"/>
              <a:buFont typeface="Arial" charset="0"/>
              <a:defRPr sz="1300" i="1">
                <a:solidFill>
                  <a:schemeClr val="tx1"/>
                </a:solidFill>
                <a:latin typeface="DB Office" charset="0"/>
              </a:defRPr>
            </a:lvl6pPr>
            <a:lvl7pPr marL="2965891" indent="-228145" defTabSz="947437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50000"/>
              <a:buFont typeface="Arial" charset="0"/>
              <a:defRPr sz="1300" i="1">
                <a:solidFill>
                  <a:schemeClr val="tx1"/>
                </a:solidFill>
                <a:latin typeface="DB Office" charset="0"/>
              </a:defRPr>
            </a:lvl7pPr>
            <a:lvl8pPr marL="3422182" indent="-228145" defTabSz="947437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50000"/>
              <a:buFont typeface="Arial" charset="0"/>
              <a:defRPr sz="1300" i="1">
                <a:solidFill>
                  <a:schemeClr val="tx1"/>
                </a:solidFill>
                <a:latin typeface="DB Office" charset="0"/>
              </a:defRPr>
            </a:lvl8pPr>
            <a:lvl9pPr marL="3878473" indent="-228145" defTabSz="947437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50000"/>
              <a:buFont typeface="Arial" charset="0"/>
              <a:defRPr sz="1300" i="1">
                <a:solidFill>
                  <a:schemeClr val="tx1"/>
                </a:solidFill>
                <a:latin typeface="DB Office" charset="0"/>
              </a:defRPr>
            </a:lvl9pPr>
          </a:lstStyle>
          <a:p>
            <a:fld id="{507A83BF-5CE5-449E-AC55-B1A107E867E1}" type="slidenum">
              <a:rPr lang="de-DE" sz="1200" i="0">
                <a:solidFill>
                  <a:prstClr val="black"/>
                </a:solidFill>
                <a:latin typeface="Arial" charset="0"/>
              </a:rPr>
              <a:pPr/>
              <a:t>2</a:t>
            </a:fld>
            <a:endParaRPr lang="de-DE" sz="1200" i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1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1200" y="744538"/>
            <a:ext cx="5378450" cy="3724275"/>
          </a:xfrm>
          <a:ln/>
        </p:spPr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147" y="4715272"/>
            <a:ext cx="4985385" cy="4466432"/>
          </a:xfrm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doc id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47437">
              <a:defRPr sz="1300" i="1">
                <a:solidFill>
                  <a:schemeClr val="tx1"/>
                </a:solidFill>
                <a:latin typeface="DB Office" charset="0"/>
              </a:defRPr>
            </a:lvl1pPr>
            <a:lvl2pPr marL="741473" indent="-285181" defTabSz="947437">
              <a:defRPr sz="1300" i="1">
                <a:solidFill>
                  <a:schemeClr val="tx1"/>
                </a:solidFill>
                <a:latin typeface="DB Office" charset="0"/>
              </a:defRPr>
            </a:lvl2pPr>
            <a:lvl3pPr marL="1140728" indent="-228145" defTabSz="947437">
              <a:defRPr sz="1300" i="1">
                <a:solidFill>
                  <a:schemeClr val="tx1"/>
                </a:solidFill>
                <a:latin typeface="DB Office" charset="0"/>
              </a:defRPr>
            </a:lvl3pPr>
            <a:lvl4pPr marL="1597018" indent="-228145" defTabSz="947437">
              <a:defRPr sz="1300" i="1">
                <a:solidFill>
                  <a:schemeClr val="tx1"/>
                </a:solidFill>
                <a:latin typeface="DB Office" charset="0"/>
              </a:defRPr>
            </a:lvl4pPr>
            <a:lvl5pPr marL="2053309" indent="-228145" defTabSz="947437">
              <a:defRPr sz="1300" i="1">
                <a:solidFill>
                  <a:schemeClr val="tx1"/>
                </a:solidFill>
                <a:latin typeface="DB Office" charset="0"/>
              </a:defRPr>
            </a:lvl5pPr>
            <a:lvl6pPr marL="2509600" indent="-228145" defTabSz="947437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50000"/>
              <a:buFont typeface="Arial" charset="0"/>
              <a:defRPr sz="1300" i="1">
                <a:solidFill>
                  <a:schemeClr val="tx1"/>
                </a:solidFill>
                <a:latin typeface="DB Office" charset="0"/>
              </a:defRPr>
            </a:lvl6pPr>
            <a:lvl7pPr marL="2965891" indent="-228145" defTabSz="947437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50000"/>
              <a:buFont typeface="Arial" charset="0"/>
              <a:defRPr sz="1300" i="1">
                <a:solidFill>
                  <a:schemeClr val="tx1"/>
                </a:solidFill>
                <a:latin typeface="DB Office" charset="0"/>
              </a:defRPr>
            </a:lvl7pPr>
            <a:lvl8pPr marL="3422182" indent="-228145" defTabSz="947437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50000"/>
              <a:buFont typeface="Arial" charset="0"/>
              <a:defRPr sz="1300" i="1">
                <a:solidFill>
                  <a:schemeClr val="tx1"/>
                </a:solidFill>
                <a:latin typeface="DB Office" charset="0"/>
              </a:defRPr>
            </a:lvl8pPr>
            <a:lvl9pPr marL="3878473" indent="-228145" defTabSz="947437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50000"/>
              <a:buFont typeface="Arial" charset="0"/>
              <a:defRPr sz="1300" i="1">
                <a:solidFill>
                  <a:schemeClr val="tx1"/>
                </a:solidFill>
                <a:latin typeface="DB Office" charset="0"/>
              </a:defRPr>
            </a:lvl9pPr>
          </a:lstStyle>
          <a:p>
            <a:r>
              <a:rPr lang="de-DE" sz="1200" i="0">
                <a:solidFill>
                  <a:prstClr val="black"/>
                </a:solidFill>
                <a:latin typeface="Arial" charset="0"/>
              </a:rPr>
              <a:t>BVA-MU-2285-2012xxxx-VMSx-k</a:t>
            </a:r>
          </a:p>
        </p:txBody>
      </p:sp>
      <p:sp>
        <p:nvSpPr>
          <p:cNvPr id="8195" name="pg num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437">
              <a:defRPr sz="1300" i="1">
                <a:solidFill>
                  <a:schemeClr val="tx1"/>
                </a:solidFill>
                <a:latin typeface="DB Office" charset="0"/>
              </a:defRPr>
            </a:lvl1pPr>
            <a:lvl2pPr marL="741473" indent="-285181" defTabSz="947437">
              <a:defRPr sz="1300" i="1">
                <a:solidFill>
                  <a:schemeClr val="tx1"/>
                </a:solidFill>
                <a:latin typeface="DB Office" charset="0"/>
              </a:defRPr>
            </a:lvl2pPr>
            <a:lvl3pPr marL="1140728" indent="-228145" defTabSz="947437">
              <a:defRPr sz="1300" i="1">
                <a:solidFill>
                  <a:schemeClr val="tx1"/>
                </a:solidFill>
                <a:latin typeface="DB Office" charset="0"/>
              </a:defRPr>
            </a:lvl3pPr>
            <a:lvl4pPr marL="1597018" indent="-228145" defTabSz="947437">
              <a:defRPr sz="1300" i="1">
                <a:solidFill>
                  <a:schemeClr val="tx1"/>
                </a:solidFill>
                <a:latin typeface="DB Office" charset="0"/>
              </a:defRPr>
            </a:lvl4pPr>
            <a:lvl5pPr marL="2053309" indent="-228145" defTabSz="947437">
              <a:defRPr sz="1300" i="1">
                <a:solidFill>
                  <a:schemeClr val="tx1"/>
                </a:solidFill>
                <a:latin typeface="DB Office" charset="0"/>
              </a:defRPr>
            </a:lvl5pPr>
            <a:lvl6pPr marL="2509600" indent="-228145" defTabSz="947437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50000"/>
              <a:buFont typeface="Arial" charset="0"/>
              <a:defRPr sz="1300" i="1">
                <a:solidFill>
                  <a:schemeClr val="tx1"/>
                </a:solidFill>
                <a:latin typeface="DB Office" charset="0"/>
              </a:defRPr>
            </a:lvl6pPr>
            <a:lvl7pPr marL="2965891" indent="-228145" defTabSz="947437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50000"/>
              <a:buFont typeface="Arial" charset="0"/>
              <a:defRPr sz="1300" i="1">
                <a:solidFill>
                  <a:schemeClr val="tx1"/>
                </a:solidFill>
                <a:latin typeface="DB Office" charset="0"/>
              </a:defRPr>
            </a:lvl7pPr>
            <a:lvl8pPr marL="3422182" indent="-228145" defTabSz="947437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50000"/>
              <a:buFont typeface="Arial" charset="0"/>
              <a:defRPr sz="1300" i="1">
                <a:solidFill>
                  <a:schemeClr val="tx1"/>
                </a:solidFill>
                <a:latin typeface="DB Office" charset="0"/>
              </a:defRPr>
            </a:lvl8pPr>
            <a:lvl9pPr marL="3878473" indent="-228145" defTabSz="947437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50000"/>
              <a:buFont typeface="Arial" charset="0"/>
              <a:defRPr sz="1300" i="1">
                <a:solidFill>
                  <a:schemeClr val="tx1"/>
                </a:solidFill>
                <a:latin typeface="DB Office" charset="0"/>
              </a:defRPr>
            </a:lvl9pPr>
          </a:lstStyle>
          <a:p>
            <a:fld id="{507A83BF-5CE5-449E-AC55-B1A107E867E1}" type="slidenum">
              <a:rPr lang="de-DE" sz="1200" i="0">
                <a:solidFill>
                  <a:prstClr val="black"/>
                </a:solidFill>
                <a:latin typeface="Arial" charset="0"/>
              </a:rPr>
              <a:pPr/>
              <a:t>3</a:t>
            </a:fld>
            <a:endParaRPr lang="de-DE" sz="1200" i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1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1200" y="744538"/>
            <a:ext cx="5378450" cy="3724275"/>
          </a:xfrm>
          <a:ln/>
        </p:spPr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147" y="4715272"/>
            <a:ext cx="4985385" cy="4466432"/>
          </a:xfrm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oc id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47437">
              <a:defRPr sz="1300" i="1">
                <a:solidFill>
                  <a:schemeClr val="tx1"/>
                </a:solidFill>
                <a:latin typeface="DB Office" charset="0"/>
              </a:defRPr>
            </a:lvl1pPr>
            <a:lvl2pPr marL="741473" indent="-285181" defTabSz="947437">
              <a:defRPr sz="1300" i="1">
                <a:solidFill>
                  <a:schemeClr val="tx1"/>
                </a:solidFill>
                <a:latin typeface="DB Office" charset="0"/>
              </a:defRPr>
            </a:lvl2pPr>
            <a:lvl3pPr marL="1140728" indent="-228145" defTabSz="947437">
              <a:defRPr sz="1300" i="1">
                <a:solidFill>
                  <a:schemeClr val="tx1"/>
                </a:solidFill>
                <a:latin typeface="DB Office" charset="0"/>
              </a:defRPr>
            </a:lvl3pPr>
            <a:lvl4pPr marL="1597018" indent="-228145" defTabSz="947437">
              <a:defRPr sz="1300" i="1">
                <a:solidFill>
                  <a:schemeClr val="tx1"/>
                </a:solidFill>
                <a:latin typeface="DB Office" charset="0"/>
              </a:defRPr>
            </a:lvl4pPr>
            <a:lvl5pPr marL="2053309" indent="-228145" defTabSz="947437">
              <a:defRPr sz="1300" i="1">
                <a:solidFill>
                  <a:schemeClr val="tx1"/>
                </a:solidFill>
                <a:latin typeface="DB Office" charset="0"/>
              </a:defRPr>
            </a:lvl5pPr>
            <a:lvl6pPr marL="2509600" indent="-228145" defTabSz="947437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50000"/>
              <a:buFont typeface="Arial" charset="0"/>
              <a:defRPr sz="1300" i="1">
                <a:solidFill>
                  <a:schemeClr val="tx1"/>
                </a:solidFill>
                <a:latin typeface="DB Office" charset="0"/>
              </a:defRPr>
            </a:lvl6pPr>
            <a:lvl7pPr marL="2965891" indent="-228145" defTabSz="947437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50000"/>
              <a:buFont typeface="Arial" charset="0"/>
              <a:defRPr sz="1300" i="1">
                <a:solidFill>
                  <a:schemeClr val="tx1"/>
                </a:solidFill>
                <a:latin typeface="DB Office" charset="0"/>
              </a:defRPr>
            </a:lvl7pPr>
            <a:lvl8pPr marL="3422182" indent="-228145" defTabSz="947437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50000"/>
              <a:buFont typeface="Arial" charset="0"/>
              <a:defRPr sz="1300" i="1">
                <a:solidFill>
                  <a:schemeClr val="tx1"/>
                </a:solidFill>
                <a:latin typeface="DB Office" charset="0"/>
              </a:defRPr>
            </a:lvl8pPr>
            <a:lvl9pPr marL="3878473" indent="-228145" defTabSz="947437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50000"/>
              <a:buFont typeface="Arial" charset="0"/>
              <a:defRPr sz="1300" i="1">
                <a:solidFill>
                  <a:schemeClr val="tx1"/>
                </a:solidFill>
                <a:latin typeface="DB Office" charset="0"/>
              </a:defRPr>
            </a:lvl9pPr>
          </a:lstStyle>
          <a:p>
            <a:r>
              <a:rPr lang="de-DE" sz="1200" i="0">
                <a:solidFill>
                  <a:prstClr val="black"/>
                </a:solidFill>
                <a:latin typeface="Arial" charset="0"/>
              </a:rPr>
              <a:t>BVA-MU-2285-2012xxxx-VMSx-k</a:t>
            </a:r>
          </a:p>
        </p:txBody>
      </p:sp>
      <p:sp>
        <p:nvSpPr>
          <p:cNvPr id="10243" name="pg num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437">
              <a:defRPr sz="1300" i="1">
                <a:solidFill>
                  <a:schemeClr val="tx1"/>
                </a:solidFill>
                <a:latin typeface="DB Office" charset="0"/>
              </a:defRPr>
            </a:lvl1pPr>
            <a:lvl2pPr marL="741473" indent="-285181" defTabSz="947437">
              <a:defRPr sz="1300" i="1">
                <a:solidFill>
                  <a:schemeClr val="tx1"/>
                </a:solidFill>
                <a:latin typeface="DB Office" charset="0"/>
              </a:defRPr>
            </a:lvl2pPr>
            <a:lvl3pPr marL="1140728" indent="-228145" defTabSz="947437">
              <a:defRPr sz="1300" i="1">
                <a:solidFill>
                  <a:schemeClr val="tx1"/>
                </a:solidFill>
                <a:latin typeface="DB Office" charset="0"/>
              </a:defRPr>
            </a:lvl3pPr>
            <a:lvl4pPr marL="1597018" indent="-228145" defTabSz="947437">
              <a:defRPr sz="1300" i="1">
                <a:solidFill>
                  <a:schemeClr val="tx1"/>
                </a:solidFill>
                <a:latin typeface="DB Office" charset="0"/>
              </a:defRPr>
            </a:lvl4pPr>
            <a:lvl5pPr marL="2053309" indent="-228145" defTabSz="947437">
              <a:defRPr sz="1300" i="1">
                <a:solidFill>
                  <a:schemeClr val="tx1"/>
                </a:solidFill>
                <a:latin typeface="DB Office" charset="0"/>
              </a:defRPr>
            </a:lvl5pPr>
            <a:lvl6pPr marL="2509600" indent="-228145" defTabSz="947437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50000"/>
              <a:buFont typeface="Arial" charset="0"/>
              <a:defRPr sz="1300" i="1">
                <a:solidFill>
                  <a:schemeClr val="tx1"/>
                </a:solidFill>
                <a:latin typeface="DB Office" charset="0"/>
              </a:defRPr>
            </a:lvl6pPr>
            <a:lvl7pPr marL="2965891" indent="-228145" defTabSz="947437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50000"/>
              <a:buFont typeface="Arial" charset="0"/>
              <a:defRPr sz="1300" i="1">
                <a:solidFill>
                  <a:schemeClr val="tx1"/>
                </a:solidFill>
                <a:latin typeface="DB Office" charset="0"/>
              </a:defRPr>
            </a:lvl7pPr>
            <a:lvl8pPr marL="3422182" indent="-228145" defTabSz="947437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50000"/>
              <a:buFont typeface="Arial" charset="0"/>
              <a:defRPr sz="1300" i="1">
                <a:solidFill>
                  <a:schemeClr val="tx1"/>
                </a:solidFill>
                <a:latin typeface="DB Office" charset="0"/>
              </a:defRPr>
            </a:lvl8pPr>
            <a:lvl9pPr marL="3878473" indent="-228145" defTabSz="947437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50000"/>
              <a:buFont typeface="Arial" charset="0"/>
              <a:defRPr sz="1300" i="1">
                <a:solidFill>
                  <a:schemeClr val="tx1"/>
                </a:solidFill>
                <a:latin typeface="DB Office" charset="0"/>
              </a:defRPr>
            </a:lvl9pPr>
          </a:lstStyle>
          <a:p>
            <a:fld id="{30EAC8FA-ADE5-4095-BB51-5597E224154F}" type="slidenum">
              <a:rPr lang="de-DE" sz="1200" i="0">
                <a:solidFill>
                  <a:prstClr val="black"/>
                </a:solidFill>
                <a:latin typeface="Arial" charset="0"/>
              </a:rPr>
              <a:pPr/>
              <a:t>4</a:t>
            </a:fld>
            <a:endParaRPr lang="de-DE" sz="1200" i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2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1200" y="744538"/>
            <a:ext cx="5378450" cy="3724275"/>
          </a:xfrm>
          <a:ln/>
        </p:spPr>
      </p:sp>
      <p:sp>
        <p:nvSpPr>
          <p:cNvPr id="102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147" y="4715272"/>
            <a:ext cx="4985385" cy="4466432"/>
          </a:xfrm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oc id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47437">
              <a:defRPr sz="1300" i="1">
                <a:solidFill>
                  <a:schemeClr val="tx1"/>
                </a:solidFill>
                <a:latin typeface="DB Office" charset="0"/>
              </a:defRPr>
            </a:lvl1pPr>
            <a:lvl2pPr marL="741473" indent="-285181" defTabSz="947437">
              <a:defRPr sz="1300" i="1">
                <a:solidFill>
                  <a:schemeClr val="tx1"/>
                </a:solidFill>
                <a:latin typeface="DB Office" charset="0"/>
              </a:defRPr>
            </a:lvl2pPr>
            <a:lvl3pPr marL="1140728" indent="-228145" defTabSz="947437">
              <a:defRPr sz="1300" i="1">
                <a:solidFill>
                  <a:schemeClr val="tx1"/>
                </a:solidFill>
                <a:latin typeface="DB Office" charset="0"/>
              </a:defRPr>
            </a:lvl3pPr>
            <a:lvl4pPr marL="1597018" indent="-228145" defTabSz="947437">
              <a:defRPr sz="1300" i="1">
                <a:solidFill>
                  <a:schemeClr val="tx1"/>
                </a:solidFill>
                <a:latin typeface="DB Office" charset="0"/>
              </a:defRPr>
            </a:lvl4pPr>
            <a:lvl5pPr marL="2053309" indent="-228145" defTabSz="947437">
              <a:defRPr sz="1300" i="1">
                <a:solidFill>
                  <a:schemeClr val="tx1"/>
                </a:solidFill>
                <a:latin typeface="DB Office" charset="0"/>
              </a:defRPr>
            </a:lvl5pPr>
            <a:lvl6pPr marL="2509600" indent="-228145" defTabSz="947437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50000"/>
              <a:buFont typeface="Arial" charset="0"/>
              <a:defRPr sz="1300" i="1">
                <a:solidFill>
                  <a:schemeClr val="tx1"/>
                </a:solidFill>
                <a:latin typeface="DB Office" charset="0"/>
              </a:defRPr>
            </a:lvl6pPr>
            <a:lvl7pPr marL="2965891" indent="-228145" defTabSz="947437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50000"/>
              <a:buFont typeface="Arial" charset="0"/>
              <a:defRPr sz="1300" i="1">
                <a:solidFill>
                  <a:schemeClr val="tx1"/>
                </a:solidFill>
                <a:latin typeface="DB Office" charset="0"/>
              </a:defRPr>
            </a:lvl7pPr>
            <a:lvl8pPr marL="3422182" indent="-228145" defTabSz="947437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50000"/>
              <a:buFont typeface="Arial" charset="0"/>
              <a:defRPr sz="1300" i="1">
                <a:solidFill>
                  <a:schemeClr val="tx1"/>
                </a:solidFill>
                <a:latin typeface="DB Office" charset="0"/>
              </a:defRPr>
            </a:lvl8pPr>
            <a:lvl9pPr marL="3878473" indent="-228145" defTabSz="947437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50000"/>
              <a:buFont typeface="Arial" charset="0"/>
              <a:defRPr sz="1300" i="1">
                <a:solidFill>
                  <a:schemeClr val="tx1"/>
                </a:solidFill>
                <a:latin typeface="DB Office" charset="0"/>
              </a:defRPr>
            </a:lvl9pPr>
          </a:lstStyle>
          <a:p>
            <a:r>
              <a:rPr lang="de-DE" sz="1200" i="0">
                <a:solidFill>
                  <a:prstClr val="black"/>
                </a:solidFill>
                <a:latin typeface="Arial" charset="0"/>
              </a:rPr>
              <a:t>BVA-MU-2285-2012xxxx-VMSx-k</a:t>
            </a:r>
          </a:p>
        </p:txBody>
      </p:sp>
      <p:sp>
        <p:nvSpPr>
          <p:cNvPr id="9219" name="pg num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437">
              <a:defRPr sz="1300" i="1">
                <a:solidFill>
                  <a:schemeClr val="tx1"/>
                </a:solidFill>
                <a:latin typeface="DB Office" charset="0"/>
              </a:defRPr>
            </a:lvl1pPr>
            <a:lvl2pPr marL="741473" indent="-285181" defTabSz="947437">
              <a:defRPr sz="1300" i="1">
                <a:solidFill>
                  <a:schemeClr val="tx1"/>
                </a:solidFill>
                <a:latin typeface="DB Office" charset="0"/>
              </a:defRPr>
            </a:lvl2pPr>
            <a:lvl3pPr marL="1140728" indent="-228145" defTabSz="947437">
              <a:defRPr sz="1300" i="1">
                <a:solidFill>
                  <a:schemeClr val="tx1"/>
                </a:solidFill>
                <a:latin typeface="DB Office" charset="0"/>
              </a:defRPr>
            </a:lvl3pPr>
            <a:lvl4pPr marL="1597018" indent="-228145" defTabSz="947437">
              <a:defRPr sz="1300" i="1">
                <a:solidFill>
                  <a:schemeClr val="tx1"/>
                </a:solidFill>
                <a:latin typeface="DB Office" charset="0"/>
              </a:defRPr>
            </a:lvl4pPr>
            <a:lvl5pPr marL="2053309" indent="-228145" defTabSz="947437">
              <a:defRPr sz="1300" i="1">
                <a:solidFill>
                  <a:schemeClr val="tx1"/>
                </a:solidFill>
                <a:latin typeface="DB Office" charset="0"/>
              </a:defRPr>
            </a:lvl5pPr>
            <a:lvl6pPr marL="2509600" indent="-228145" defTabSz="947437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50000"/>
              <a:buFont typeface="Arial" charset="0"/>
              <a:defRPr sz="1300" i="1">
                <a:solidFill>
                  <a:schemeClr val="tx1"/>
                </a:solidFill>
                <a:latin typeface="DB Office" charset="0"/>
              </a:defRPr>
            </a:lvl6pPr>
            <a:lvl7pPr marL="2965891" indent="-228145" defTabSz="947437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50000"/>
              <a:buFont typeface="Arial" charset="0"/>
              <a:defRPr sz="1300" i="1">
                <a:solidFill>
                  <a:schemeClr val="tx1"/>
                </a:solidFill>
                <a:latin typeface="DB Office" charset="0"/>
              </a:defRPr>
            </a:lvl7pPr>
            <a:lvl8pPr marL="3422182" indent="-228145" defTabSz="947437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50000"/>
              <a:buFont typeface="Arial" charset="0"/>
              <a:defRPr sz="1300" i="1">
                <a:solidFill>
                  <a:schemeClr val="tx1"/>
                </a:solidFill>
                <a:latin typeface="DB Office" charset="0"/>
              </a:defRPr>
            </a:lvl8pPr>
            <a:lvl9pPr marL="3878473" indent="-228145" defTabSz="947437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50000"/>
              <a:buFont typeface="Arial" charset="0"/>
              <a:defRPr sz="1300" i="1">
                <a:solidFill>
                  <a:schemeClr val="tx1"/>
                </a:solidFill>
                <a:latin typeface="DB Office" charset="0"/>
              </a:defRPr>
            </a:lvl9pPr>
          </a:lstStyle>
          <a:p>
            <a:fld id="{FD229E06-F593-4FC1-AF64-659FCDEA496B}" type="slidenum">
              <a:rPr lang="de-DE" sz="1200" i="0">
                <a:solidFill>
                  <a:prstClr val="black"/>
                </a:solidFill>
                <a:latin typeface="Arial" charset="0"/>
              </a:rPr>
              <a:pPr/>
              <a:t>5</a:t>
            </a:fld>
            <a:endParaRPr lang="de-DE" sz="1200" i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2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1200" y="744538"/>
            <a:ext cx="5378450" cy="3724275"/>
          </a:xfrm>
          <a:ln/>
        </p:spPr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147" y="4715272"/>
            <a:ext cx="4985385" cy="4466432"/>
          </a:xfrm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oc id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47437">
              <a:defRPr sz="1300" i="1">
                <a:solidFill>
                  <a:schemeClr val="tx1"/>
                </a:solidFill>
                <a:latin typeface="DB Office" charset="0"/>
              </a:defRPr>
            </a:lvl1pPr>
            <a:lvl2pPr marL="741473" indent="-285181" defTabSz="947437">
              <a:defRPr sz="1300" i="1">
                <a:solidFill>
                  <a:schemeClr val="tx1"/>
                </a:solidFill>
                <a:latin typeface="DB Office" charset="0"/>
              </a:defRPr>
            </a:lvl2pPr>
            <a:lvl3pPr marL="1140728" indent="-228145" defTabSz="947437">
              <a:defRPr sz="1300" i="1">
                <a:solidFill>
                  <a:schemeClr val="tx1"/>
                </a:solidFill>
                <a:latin typeface="DB Office" charset="0"/>
              </a:defRPr>
            </a:lvl3pPr>
            <a:lvl4pPr marL="1597018" indent="-228145" defTabSz="947437">
              <a:defRPr sz="1300" i="1">
                <a:solidFill>
                  <a:schemeClr val="tx1"/>
                </a:solidFill>
                <a:latin typeface="DB Office" charset="0"/>
              </a:defRPr>
            </a:lvl4pPr>
            <a:lvl5pPr marL="2053309" indent="-228145" defTabSz="947437">
              <a:defRPr sz="1300" i="1">
                <a:solidFill>
                  <a:schemeClr val="tx1"/>
                </a:solidFill>
                <a:latin typeface="DB Office" charset="0"/>
              </a:defRPr>
            </a:lvl5pPr>
            <a:lvl6pPr marL="2509600" indent="-228145" defTabSz="947437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50000"/>
              <a:buFont typeface="Arial" charset="0"/>
              <a:defRPr sz="1300" i="1">
                <a:solidFill>
                  <a:schemeClr val="tx1"/>
                </a:solidFill>
                <a:latin typeface="DB Office" charset="0"/>
              </a:defRPr>
            </a:lvl6pPr>
            <a:lvl7pPr marL="2965891" indent="-228145" defTabSz="947437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50000"/>
              <a:buFont typeface="Arial" charset="0"/>
              <a:defRPr sz="1300" i="1">
                <a:solidFill>
                  <a:schemeClr val="tx1"/>
                </a:solidFill>
                <a:latin typeface="DB Office" charset="0"/>
              </a:defRPr>
            </a:lvl7pPr>
            <a:lvl8pPr marL="3422182" indent="-228145" defTabSz="947437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50000"/>
              <a:buFont typeface="Arial" charset="0"/>
              <a:defRPr sz="1300" i="1">
                <a:solidFill>
                  <a:schemeClr val="tx1"/>
                </a:solidFill>
                <a:latin typeface="DB Office" charset="0"/>
              </a:defRPr>
            </a:lvl8pPr>
            <a:lvl9pPr marL="3878473" indent="-228145" defTabSz="947437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50000"/>
              <a:buFont typeface="Arial" charset="0"/>
              <a:defRPr sz="1300" i="1">
                <a:solidFill>
                  <a:schemeClr val="tx1"/>
                </a:solidFill>
                <a:latin typeface="DB Office" charset="0"/>
              </a:defRPr>
            </a:lvl9pPr>
          </a:lstStyle>
          <a:p>
            <a:r>
              <a:rPr lang="de-DE" sz="1200" i="0">
                <a:solidFill>
                  <a:prstClr val="black"/>
                </a:solidFill>
                <a:latin typeface="Arial" charset="0"/>
              </a:rPr>
              <a:t>BVA-MU-2285-2012xxxx-VMSx-k</a:t>
            </a:r>
          </a:p>
        </p:txBody>
      </p:sp>
      <p:sp>
        <p:nvSpPr>
          <p:cNvPr id="10243" name="pg num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437">
              <a:defRPr sz="1300" i="1">
                <a:solidFill>
                  <a:schemeClr val="tx1"/>
                </a:solidFill>
                <a:latin typeface="DB Office" charset="0"/>
              </a:defRPr>
            </a:lvl1pPr>
            <a:lvl2pPr marL="741473" indent="-285181" defTabSz="947437">
              <a:defRPr sz="1300" i="1">
                <a:solidFill>
                  <a:schemeClr val="tx1"/>
                </a:solidFill>
                <a:latin typeface="DB Office" charset="0"/>
              </a:defRPr>
            </a:lvl2pPr>
            <a:lvl3pPr marL="1140728" indent="-228145" defTabSz="947437">
              <a:defRPr sz="1300" i="1">
                <a:solidFill>
                  <a:schemeClr val="tx1"/>
                </a:solidFill>
                <a:latin typeface="DB Office" charset="0"/>
              </a:defRPr>
            </a:lvl3pPr>
            <a:lvl4pPr marL="1597018" indent="-228145" defTabSz="947437">
              <a:defRPr sz="1300" i="1">
                <a:solidFill>
                  <a:schemeClr val="tx1"/>
                </a:solidFill>
                <a:latin typeface="DB Office" charset="0"/>
              </a:defRPr>
            </a:lvl4pPr>
            <a:lvl5pPr marL="2053309" indent="-228145" defTabSz="947437">
              <a:defRPr sz="1300" i="1">
                <a:solidFill>
                  <a:schemeClr val="tx1"/>
                </a:solidFill>
                <a:latin typeface="DB Office" charset="0"/>
              </a:defRPr>
            </a:lvl5pPr>
            <a:lvl6pPr marL="2509600" indent="-228145" defTabSz="947437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50000"/>
              <a:buFont typeface="Arial" charset="0"/>
              <a:defRPr sz="1300" i="1">
                <a:solidFill>
                  <a:schemeClr val="tx1"/>
                </a:solidFill>
                <a:latin typeface="DB Office" charset="0"/>
              </a:defRPr>
            </a:lvl6pPr>
            <a:lvl7pPr marL="2965891" indent="-228145" defTabSz="947437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50000"/>
              <a:buFont typeface="Arial" charset="0"/>
              <a:defRPr sz="1300" i="1">
                <a:solidFill>
                  <a:schemeClr val="tx1"/>
                </a:solidFill>
                <a:latin typeface="DB Office" charset="0"/>
              </a:defRPr>
            </a:lvl7pPr>
            <a:lvl8pPr marL="3422182" indent="-228145" defTabSz="947437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50000"/>
              <a:buFont typeface="Arial" charset="0"/>
              <a:defRPr sz="1300" i="1">
                <a:solidFill>
                  <a:schemeClr val="tx1"/>
                </a:solidFill>
                <a:latin typeface="DB Office" charset="0"/>
              </a:defRPr>
            </a:lvl8pPr>
            <a:lvl9pPr marL="3878473" indent="-228145" defTabSz="947437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50000"/>
              <a:buFont typeface="Arial" charset="0"/>
              <a:defRPr sz="1300" i="1">
                <a:solidFill>
                  <a:schemeClr val="tx1"/>
                </a:solidFill>
                <a:latin typeface="DB Office" charset="0"/>
              </a:defRPr>
            </a:lvl9pPr>
          </a:lstStyle>
          <a:p>
            <a:fld id="{30EAC8FA-ADE5-4095-BB51-5597E224154F}" type="slidenum">
              <a:rPr lang="de-DE" sz="1200" i="0">
                <a:solidFill>
                  <a:prstClr val="black"/>
                </a:solidFill>
                <a:latin typeface="Arial" charset="0"/>
              </a:rPr>
              <a:pPr/>
              <a:t>6</a:t>
            </a:fld>
            <a:endParaRPr lang="de-DE" sz="1200" i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2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1200" y="744538"/>
            <a:ext cx="5378450" cy="3724275"/>
          </a:xfrm>
          <a:ln/>
        </p:spPr>
      </p:sp>
      <p:sp>
        <p:nvSpPr>
          <p:cNvPr id="102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147" y="4715272"/>
            <a:ext cx="4985385" cy="4466432"/>
          </a:xfrm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doc id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47437">
              <a:defRPr sz="1300" i="1">
                <a:solidFill>
                  <a:schemeClr val="tx1"/>
                </a:solidFill>
                <a:latin typeface="DB Office" charset="0"/>
              </a:defRPr>
            </a:lvl1pPr>
            <a:lvl2pPr marL="741473" indent="-285181" defTabSz="947437">
              <a:defRPr sz="1300" i="1">
                <a:solidFill>
                  <a:schemeClr val="tx1"/>
                </a:solidFill>
                <a:latin typeface="DB Office" charset="0"/>
              </a:defRPr>
            </a:lvl2pPr>
            <a:lvl3pPr marL="1140728" indent="-228145" defTabSz="947437">
              <a:defRPr sz="1300" i="1">
                <a:solidFill>
                  <a:schemeClr val="tx1"/>
                </a:solidFill>
                <a:latin typeface="DB Office" charset="0"/>
              </a:defRPr>
            </a:lvl3pPr>
            <a:lvl4pPr marL="1597018" indent="-228145" defTabSz="947437">
              <a:defRPr sz="1300" i="1">
                <a:solidFill>
                  <a:schemeClr val="tx1"/>
                </a:solidFill>
                <a:latin typeface="DB Office" charset="0"/>
              </a:defRPr>
            </a:lvl4pPr>
            <a:lvl5pPr marL="2053309" indent="-228145" defTabSz="947437">
              <a:defRPr sz="1300" i="1">
                <a:solidFill>
                  <a:schemeClr val="tx1"/>
                </a:solidFill>
                <a:latin typeface="DB Office" charset="0"/>
              </a:defRPr>
            </a:lvl5pPr>
            <a:lvl6pPr marL="2509600" indent="-228145" defTabSz="947437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50000"/>
              <a:buFont typeface="Arial" charset="0"/>
              <a:defRPr sz="1300" i="1">
                <a:solidFill>
                  <a:schemeClr val="tx1"/>
                </a:solidFill>
                <a:latin typeface="DB Office" charset="0"/>
              </a:defRPr>
            </a:lvl6pPr>
            <a:lvl7pPr marL="2965891" indent="-228145" defTabSz="947437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50000"/>
              <a:buFont typeface="Arial" charset="0"/>
              <a:defRPr sz="1300" i="1">
                <a:solidFill>
                  <a:schemeClr val="tx1"/>
                </a:solidFill>
                <a:latin typeface="DB Office" charset="0"/>
              </a:defRPr>
            </a:lvl7pPr>
            <a:lvl8pPr marL="3422182" indent="-228145" defTabSz="947437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50000"/>
              <a:buFont typeface="Arial" charset="0"/>
              <a:defRPr sz="1300" i="1">
                <a:solidFill>
                  <a:schemeClr val="tx1"/>
                </a:solidFill>
                <a:latin typeface="DB Office" charset="0"/>
              </a:defRPr>
            </a:lvl8pPr>
            <a:lvl9pPr marL="3878473" indent="-228145" defTabSz="947437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50000"/>
              <a:buFont typeface="Arial" charset="0"/>
              <a:defRPr sz="1300" i="1">
                <a:solidFill>
                  <a:schemeClr val="tx1"/>
                </a:solidFill>
                <a:latin typeface="DB Office" charset="0"/>
              </a:defRPr>
            </a:lvl9pPr>
          </a:lstStyle>
          <a:p>
            <a:r>
              <a:rPr lang="de-DE" sz="1200" i="0">
                <a:solidFill>
                  <a:prstClr val="black"/>
                </a:solidFill>
                <a:latin typeface="Arial" charset="0"/>
              </a:rPr>
              <a:t>BVA-MU-2285-2012xxxx-VMSx-k</a:t>
            </a:r>
          </a:p>
        </p:txBody>
      </p:sp>
      <p:sp>
        <p:nvSpPr>
          <p:cNvPr id="8195" name="pg num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437">
              <a:defRPr sz="1300" i="1">
                <a:solidFill>
                  <a:schemeClr val="tx1"/>
                </a:solidFill>
                <a:latin typeface="DB Office" charset="0"/>
              </a:defRPr>
            </a:lvl1pPr>
            <a:lvl2pPr marL="741473" indent="-285181" defTabSz="947437">
              <a:defRPr sz="1300" i="1">
                <a:solidFill>
                  <a:schemeClr val="tx1"/>
                </a:solidFill>
                <a:latin typeface="DB Office" charset="0"/>
              </a:defRPr>
            </a:lvl2pPr>
            <a:lvl3pPr marL="1140728" indent="-228145" defTabSz="947437">
              <a:defRPr sz="1300" i="1">
                <a:solidFill>
                  <a:schemeClr val="tx1"/>
                </a:solidFill>
                <a:latin typeface="DB Office" charset="0"/>
              </a:defRPr>
            </a:lvl3pPr>
            <a:lvl4pPr marL="1597018" indent="-228145" defTabSz="947437">
              <a:defRPr sz="1300" i="1">
                <a:solidFill>
                  <a:schemeClr val="tx1"/>
                </a:solidFill>
                <a:latin typeface="DB Office" charset="0"/>
              </a:defRPr>
            </a:lvl4pPr>
            <a:lvl5pPr marL="2053309" indent="-228145" defTabSz="947437">
              <a:defRPr sz="1300" i="1">
                <a:solidFill>
                  <a:schemeClr val="tx1"/>
                </a:solidFill>
                <a:latin typeface="DB Office" charset="0"/>
              </a:defRPr>
            </a:lvl5pPr>
            <a:lvl6pPr marL="2509600" indent="-228145" defTabSz="947437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50000"/>
              <a:buFont typeface="Arial" charset="0"/>
              <a:defRPr sz="1300" i="1">
                <a:solidFill>
                  <a:schemeClr val="tx1"/>
                </a:solidFill>
                <a:latin typeface="DB Office" charset="0"/>
              </a:defRPr>
            </a:lvl6pPr>
            <a:lvl7pPr marL="2965891" indent="-228145" defTabSz="947437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50000"/>
              <a:buFont typeface="Arial" charset="0"/>
              <a:defRPr sz="1300" i="1">
                <a:solidFill>
                  <a:schemeClr val="tx1"/>
                </a:solidFill>
                <a:latin typeface="DB Office" charset="0"/>
              </a:defRPr>
            </a:lvl7pPr>
            <a:lvl8pPr marL="3422182" indent="-228145" defTabSz="947437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50000"/>
              <a:buFont typeface="Arial" charset="0"/>
              <a:defRPr sz="1300" i="1">
                <a:solidFill>
                  <a:schemeClr val="tx1"/>
                </a:solidFill>
                <a:latin typeface="DB Office" charset="0"/>
              </a:defRPr>
            </a:lvl8pPr>
            <a:lvl9pPr marL="3878473" indent="-228145" defTabSz="947437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50000"/>
              <a:buFont typeface="Arial" charset="0"/>
              <a:defRPr sz="1300" i="1">
                <a:solidFill>
                  <a:schemeClr val="tx1"/>
                </a:solidFill>
                <a:latin typeface="DB Office" charset="0"/>
              </a:defRPr>
            </a:lvl9pPr>
          </a:lstStyle>
          <a:p>
            <a:fld id="{507A83BF-5CE5-449E-AC55-B1A107E867E1}" type="slidenum">
              <a:rPr lang="de-DE" sz="1200" i="0">
                <a:solidFill>
                  <a:prstClr val="black"/>
                </a:solidFill>
                <a:latin typeface="Arial" charset="0"/>
              </a:rPr>
              <a:pPr/>
              <a:t>7</a:t>
            </a:fld>
            <a:endParaRPr lang="de-DE" sz="1200" i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1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1200" y="744538"/>
            <a:ext cx="5378450" cy="3724275"/>
          </a:xfrm>
          <a:ln/>
        </p:spPr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147" y="4715272"/>
            <a:ext cx="4985385" cy="4466432"/>
          </a:xfrm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23.xml"/><Relationship Id="rId7" Type="http://schemas.openxmlformats.org/officeDocument/2006/relationships/image" Target="../media/image1.emf"/><Relationship Id="rId2" Type="http://schemas.openxmlformats.org/officeDocument/2006/relationships/tags" Target="../tags/tag2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24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26.xml"/><Relationship Id="rId7" Type="http://schemas.openxmlformats.org/officeDocument/2006/relationships/image" Target="../media/image1.emf"/><Relationship Id="rId2" Type="http://schemas.openxmlformats.org/officeDocument/2006/relationships/tags" Target="../tags/tag25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7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27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image" Target="../media/image1.emf"/><Relationship Id="rId2" Type="http://schemas.openxmlformats.org/officeDocument/2006/relationships/tags" Target="../tags/tag28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8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30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2.xml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8.xml"/><Relationship Id="rId7" Type="http://schemas.openxmlformats.org/officeDocument/2006/relationships/image" Target="../media/image1.emf"/><Relationship Id="rId2" Type="http://schemas.openxmlformats.org/officeDocument/2006/relationships/tags" Target="../tags/tag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9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11.xml"/><Relationship Id="rId7" Type="http://schemas.openxmlformats.org/officeDocument/2006/relationships/image" Target="../media/image1.emf"/><Relationship Id="rId2" Type="http://schemas.openxmlformats.org/officeDocument/2006/relationships/tags" Target="../tags/tag10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2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14.xml"/><Relationship Id="rId7" Type="http://schemas.openxmlformats.org/officeDocument/2006/relationships/image" Target="../media/image1.emf"/><Relationship Id="rId2" Type="http://schemas.openxmlformats.org/officeDocument/2006/relationships/tags" Target="../tags/tag13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0" y="1123950"/>
            <a:ext cx="9906000" cy="287338"/>
            <a:chOff x="0" y="708"/>
            <a:chExt cx="6240" cy="181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0" y="708"/>
              <a:ext cx="6240" cy="9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de-DE" dirty="0"/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0" y="708"/>
              <a:ext cx="2122" cy="18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de-DE" dirty="0"/>
            </a:p>
          </p:txBody>
        </p:sp>
      </p:grpSp>
      <p:pic>
        <p:nvPicPr>
          <p:cNvPr id="7" name="Picture 7" descr="DB-MNL_rgb_M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55" t="-46503" r="-16711" b="-14403"/>
          <a:stretch>
            <a:fillRect/>
          </a:stretch>
        </p:blipFill>
        <p:spPr bwMode="auto">
          <a:xfrm>
            <a:off x="8482013" y="0"/>
            <a:ext cx="1423987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1"/>
          <p:cNvSpPr txBox="1">
            <a:spLocks noChangeArrowheads="1"/>
          </p:cNvSpPr>
          <p:nvPr userDrawn="1"/>
        </p:nvSpPr>
        <p:spPr bwMode="auto">
          <a:xfrm>
            <a:off x="107950" y="6543675"/>
            <a:ext cx="3476625" cy="3143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72000" tIns="72000" rIns="72000" bIns="72000"/>
          <a:lstStyle>
            <a:lvl1pPr algn="ctr">
              <a:defRPr sz="1400" b="1">
                <a:solidFill>
                  <a:schemeClr val="tx1"/>
                </a:solidFill>
                <a:latin typeface="DB Office" pitchFamily="34" charset="0"/>
                <a:cs typeface="Arial" charset="0"/>
              </a:defRPr>
            </a:lvl1pPr>
            <a:lvl2pPr marL="742950" indent="-285750" algn="ctr">
              <a:defRPr sz="1400" b="1">
                <a:solidFill>
                  <a:schemeClr val="tx1"/>
                </a:solidFill>
                <a:latin typeface="DB Office" pitchFamily="34" charset="0"/>
                <a:cs typeface="Arial" charset="0"/>
              </a:defRPr>
            </a:lvl2pPr>
            <a:lvl3pPr marL="1143000" indent="-228600" algn="ctr">
              <a:defRPr sz="1400" b="1">
                <a:solidFill>
                  <a:schemeClr val="tx1"/>
                </a:solidFill>
                <a:latin typeface="DB Office" pitchFamily="34" charset="0"/>
                <a:cs typeface="Arial" charset="0"/>
              </a:defRPr>
            </a:lvl3pPr>
            <a:lvl4pPr marL="1600200" indent="-228600" algn="ctr">
              <a:defRPr sz="1400" b="1">
                <a:solidFill>
                  <a:schemeClr val="tx1"/>
                </a:solidFill>
                <a:latin typeface="DB Office" pitchFamily="34" charset="0"/>
                <a:cs typeface="Arial" charset="0"/>
              </a:defRPr>
            </a:lvl4pPr>
            <a:lvl5pPr marL="2057400" indent="-228600" algn="ctr">
              <a:defRPr sz="1400" b="1">
                <a:solidFill>
                  <a:schemeClr val="tx1"/>
                </a:solidFill>
                <a:latin typeface="DB Office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DB Office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DB Office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DB Office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DB Office" pitchFamily="34" charset="0"/>
                <a:cs typeface="Arial" charset="0"/>
              </a:defRPr>
            </a:lvl9pPr>
          </a:lstStyle>
          <a:p>
            <a:pPr algn="l">
              <a:spcBef>
                <a:spcPct val="0"/>
              </a:spcBef>
              <a:defRPr/>
            </a:pPr>
            <a:r>
              <a:rPr lang="de-DE" sz="1000" b="0" dirty="0" smtClean="0"/>
              <a:t>Deutsche Bahn AG</a:t>
            </a:r>
          </a:p>
        </p:txBody>
      </p:sp>
      <p:sp>
        <p:nvSpPr>
          <p:cNvPr id="9" name="Text Box 12"/>
          <p:cNvSpPr txBox="1">
            <a:spLocks noChangeArrowheads="1"/>
          </p:cNvSpPr>
          <p:nvPr userDrawn="1"/>
        </p:nvSpPr>
        <p:spPr bwMode="auto">
          <a:xfrm>
            <a:off x="3205163" y="6543675"/>
            <a:ext cx="3476625" cy="3143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72000" tIns="72000" rIns="72000" bIns="72000"/>
          <a:lstStyle>
            <a:lvl1pPr algn="ctr">
              <a:defRPr sz="1400" b="1">
                <a:solidFill>
                  <a:schemeClr val="tx1"/>
                </a:solidFill>
                <a:latin typeface="DB Office" pitchFamily="34" charset="0"/>
                <a:cs typeface="Arial" charset="0"/>
              </a:defRPr>
            </a:lvl1pPr>
            <a:lvl2pPr marL="742950" indent="-285750" algn="ctr">
              <a:defRPr sz="1400" b="1">
                <a:solidFill>
                  <a:schemeClr val="tx1"/>
                </a:solidFill>
                <a:latin typeface="DB Office" pitchFamily="34" charset="0"/>
                <a:cs typeface="Arial" charset="0"/>
              </a:defRPr>
            </a:lvl2pPr>
            <a:lvl3pPr marL="1143000" indent="-228600" algn="ctr">
              <a:defRPr sz="1400" b="1">
                <a:solidFill>
                  <a:schemeClr val="tx1"/>
                </a:solidFill>
                <a:latin typeface="DB Office" pitchFamily="34" charset="0"/>
                <a:cs typeface="Arial" charset="0"/>
              </a:defRPr>
            </a:lvl3pPr>
            <a:lvl4pPr marL="1600200" indent="-228600" algn="ctr">
              <a:defRPr sz="1400" b="1">
                <a:solidFill>
                  <a:schemeClr val="tx1"/>
                </a:solidFill>
                <a:latin typeface="DB Office" pitchFamily="34" charset="0"/>
                <a:cs typeface="Arial" charset="0"/>
              </a:defRPr>
            </a:lvl4pPr>
            <a:lvl5pPr marL="2057400" indent="-228600" algn="ctr">
              <a:defRPr sz="1400" b="1">
                <a:solidFill>
                  <a:schemeClr val="tx1"/>
                </a:solidFill>
                <a:latin typeface="DB Office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DB Office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DB Office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DB Office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DB Office" pitchFamily="34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defRPr/>
            </a:pPr>
            <a:fld id="{4E2BA86C-5ACB-4C0E-B866-DE8C3795A06D}" type="slidenum">
              <a:rPr lang="de-DE" sz="1000" b="0" smtClean="0"/>
              <a:pPr>
                <a:spcBef>
                  <a:spcPct val="0"/>
                </a:spcBef>
                <a:defRPr/>
              </a:pPr>
              <a:t>‹Nr.›</a:t>
            </a:fld>
            <a:endParaRPr lang="de-DE" sz="1000" b="0" dirty="0" smtClean="0"/>
          </a:p>
        </p:txBody>
      </p:sp>
      <p:sp>
        <p:nvSpPr>
          <p:cNvPr id="2140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0025" y="1557338"/>
            <a:ext cx="9505950" cy="863600"/>
          </a:xfrm>
          <a:extLst/>
        </p:spPr>
        <p:txBody>
          <a:bodyPr anchor="b"/>
          <a:lstStyle>
            <a:lvl1pPr>
              <a:tabLst>
                <a:tab pos="442913" algn="l"/>
                <a:tab pos="987425" algn="l"/>
                <a:tab pos="1519238" algn="l"/>
                <a:tab pos="2065338" algn="l"/>
                <a:tab pos="2595563" algn="l"/>
                <a:tab pos="3141663" algn="l"/>
              </a:tabLst>
              <a:defRPr sz="2400"/>
            </a:lvl1pPr>
          </a:lstStyle>
          <a:p>
            <a:pPr lvl="0"/>
            <a:r>
              <a:rPr lang="de-DE" noProof="0" smtClean="0"/>
              <a:t>Titelmasterformat durch Klicken bearbeiten</a:t>
            </a:r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0025" y="2420938"/>
            <a:ext cx="9505950" cy="863600"/>
          </a:xfrm>
          <a:extLst/>
        </p:spPr>
        <p:txBody>
          <a:bodyPr/>
          <a:lstStyle>
            <a:lvl1pPr>
              <a:tabLst>
                <a:tab pos="442913" algn="l"/>
                <a:tab pos="987425" algn="l"/>
                <a:tab pos="1519238" algn="l"/>
                <a:tab pos="2065338" algn="l"/>
                <a:tab pos="2595563" algn="l"/>
                <a:tab pos="3141663" algn="l"/>
              </a:tabLst>
              <a:defRPr sz="24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088452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260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95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561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6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0" y="1123950"/>
            <a:ext cx="9906000" cy="287338"/>
            <a:chOff x="0" y="708"/>
            <a:chExt cx="6240" cy="181"/>
          </a:xfrm>
        </p:grpSpPr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0" y="708"/>
              <a:ext cx="6240" cy="9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/>
          </p:spPr>
          <p:txBody>
            <a:bodyPr wrap="none" anchor="ctr"/>
            <a:lstStyle/>
            <a:p>
              <a:pPr algn="ctr">
                <a:defRPr/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0" y="708"/>
              <a:ext cx="2122" cy="18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/>
          </p:spPr>
          <p:txBody>
            <a:bodyPr wrap="none" anchor="ctr"/>
            <a:lstStyle/>
            <a:p>
              <a:pPr algn="ctr">
                <a:defRPr/>
              </a:pPr>
              <a:endParaRPr lang="de-DE" dirty="0">
                <a:solidFill>
                  <a:srgbClr val="000000"/>
                </a:solidFill>
              </a:endParaRPr>
            </a:p>
          </p:txBody>
        </p:sp>
      </p:grpSp>
      <p:pic>
        <p:nvPicPr>
          <p:cNvPr id="9" name="Picture 9" descr="DB-MNL_rgb_M"/>
          <p:cNvPicPr>
            <a:picLocks noChangeAspect="1" noChangeArrowheads="1"/>
          </p:cNvPicPr>
          <p:nvPr userDrawn="1"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55" t="-46503" r="-16711" b="-14403"/>
          <a:stretch>
            <a:fillRect/>
          </a:stretch>
        </p:blipFill>
        <p:spPr bwMode="auto">
          <a:xfrm>
            <a:off x="8482013" y="0"/>
            <a:ext cx="1423987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4"/>
          <p:cNvSpPr txBox="1">
            <a:spLocks noChangeArrowheads="1"/>
          </p:cNvSpPr>
          <p:nvPr userDrawn="1"/>
        </p:nvSpPr>
        <p:spPr bwMode="auto">
          <a:xfrm>
            <a:off x="3205163" y="6543675"/>
            <a:ext cx="3476625" cy="3143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72000" tIns="72000" rIns="72000" bIns="72000"/>
          <a:lstStyle>
            <a:lvl1pPr algn="ctr">
              <a:defRPr sz="1400" b="1">
                <a:solidFill>
                  <a:schemeClr val="tx1"/>
                </a:solidFill>
                <a:latin typeface="DB Office" pitchFamily="34" charset="0"/>
                <a:cs typeface="Arial" charset="0"/>
              </a:defRPr>
            </a:lvl1pPr>
            <a:lvl2pPr marL="742950" indent="-285750" algn="ctr">
              <a:defRPr sz="1400" b="1">
                <a:solidFill>
                  <a:schemeClr val="tx1"/>
                </a:solidFill>
                <a:latin typeface="DB Office" pitchFamily="34" charset="0"/>
                <a:cs typeface="Arial" charset="0"/>
              </a:defRPr>
            </a:lvl2pPr>
            <a:lvl3pPr marL="1143000" indent="-228600" algn="ctr">
              <a:defRPr sz="1400" b="1">
                <a:solidFill>
                  <a:schemeClr val="tx1"/>
                </a:solidFill>
                <a:latin typeface="DB Office" pitchFamily="34" charset="0"/>
                <a:cs typeface="Arial" charset="0"/>
              </a:defRPr>
            </a:lvl3pPr>
            <a:lvl4pPr marL="1600200" indent="-228600" algn="ctr">
              <a:defRPr sz="1400" b="1">
                <a:solidFill>
                  <a:schemeClr val="tx1"/>
                </a:solidFill>
                <a:latin typeface="DB Office" pitchFamily="34" charset="0"/>
                <a:cs typeface="Arial" charset="0"/>
              </a:defRPr>
            </a:lvl4pPr>
            <a:lvl5pPr marL="2057400" indent="-228600" algn="ctr">
              <a:defRPr sz="1400" b="1">
                <a:solidFill>
                  <a:schemeClr val="tx1"/>
                </a:solidFill>
                <a:latin typeface="DB Office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DB Office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DB Office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DB Office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DB Office" pitchFamily="34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defRPr/>
            </a:pPr>
            <a:fld id="{8E00EA1A-1408-41A3-80FB-4388EC5524E1}" type="slidenum">
              <a:rPr lang="de-DE" sz="1000" b="0" smtClean="0">
                <a:solidFill>
                  <a:srgbClr val="000000"/>
                </a:solidFill>
              </a:rPr>
              <a:pPr>
                <a:spcBef>
                  <a:spcPct val="0"/>
                </a:spcBef>
                <a:defRPr/>
              </a:pPr>
              <a:t>‹Nr.›</a:t>
            </a:fld>
            <a:endParaRPr lang="de-DE" sz="1000" b="0" dirty="0" smtClean="0">
              <a:solidFill>
                <a:srgbClr val="00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00025" y="1557338"/>
            <a:ext cx="4676775" cy="4897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29200" y="1557338"/>
            <a:ext cx="4676775" cy="4897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11" name="Rectangle 1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000500" y="6692900"/>
            <a:ext cx="1905000" cy="93663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50000"/>
              </a:spcBef>
              <a:defRPr>
                <a:latin typeface="DB Office" pitchFamily="34" charset="0"/>
                <a:cs typeface="Arial" charset="0"/>
              </a:defRPr>
            </a:lvl1pPr>
          </a:lstStyle>
          <a:p>
            <a:pPr>
              <a:defRPr/>
            </a:pPr>
            <a:fld id="{B071BEB8-A1F6-486D-AA91-AB1721069EB7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2" name="Rectangle 18"/>
          <p:cNvSpPr>
            <a:spLocks noGrp="1" noChangeArrowheads="1"/>
          </p:cNvSpPr>
          <p:nvPr>
            <p:ph type="ftr" sz="quarter" idx="11"/>
          </p:nvPr>
        </p:nvSpPr>
        <p:spPr>
          <a:xfrm>
            <a:off x="200025" y="6692900"/>
            <a:ext cx="3708400" cy="93663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50000"/>
              </a:spcBef>
              <a:defRPr>
                <a:latin typeface="DB Office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DB Netz AG | Philipp Langefeld | I.NPG1(S) | 21.06.2012</a:t>
            </a:r>
          </a:p>
        </p:txBody>
      </p:sp>
    </p:spTree>
    <p:extLst>
      <p:ext uri="{BB962C8B-B14F-4D97-AF65-F5344CB8AC3E}">
        <p14:creationId xmlns:p14="http://schemas.microsoft.com/office/powerpoint/2010/main" val="1057632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95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585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6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0" y="1123950"/>
            <a:ext cx="9906000" cy="287338"/>
            <a:chOff x="0" y="708"/>
            <a:chExt cx="6240" cy="181"/>
          </a:xfrm>
        </p:grpSpPr>
        <p:sp>
          <p:nvSpPr>
            <p:cNvPr id="5" name="Rectangle 7"/>
            <p:cNvSpPr>
              <a:spLocks noChangeArrowheads="1"/>
            </p:cNvSpPr>
            <p:nvPr/>
          </p:nvSpPr>
          <p:spPr bwMode="auto">
            <a:xfrm>
              <a:off x="0" y="708"/>
              <a:ext cx="6240" cy="9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6" name="Rectangle 8"/>
            <p:cNvSpPr>
              <a:spLocks noChangeArrowheads="1"/>
            </p:cNvSpPr>
            <p:nvPr/>
          </p:nvSpPr>
          <p:spPr bwMode="auto">
            <a:xfrm>
              <a:off x="0" y="708"/>
              <a:ext cx="2122" cy="18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de-DE" dirty="0">
                <a:solidFill>
                  <a:srgbClr val="000000"/>
                </a:solidFill>
              </a:endParaRPr>
            </a:p>
          </p:txBody>
        </p:sp>
      </p:grpSp>
      <p:pic>
        <p:nvPicPr>
          <p:cNvPr id="7" name="Picture 9" descr="DB-MNL_rgb_M"/>
          <p:cNvPicPr>
            <a:picLocks noChangeAspect="1" noChangeArrowheads="1"/>
          </p:cNvPicPr>
          <p:nvPr userDrawn="1"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55" t="-46503" r="-16711" b="-14403"/>
          <a:stretch>
            <a:fillRect/>
          </a:stretch>
        </p:blipFill>
        <p:spPr bwMode="auto">
          <a:xfrm>
            <a:off x="8482013" y="0"/>
            <a:ext cx="1423987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5530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95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609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6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0" y="1123950"/>
            <a:ext cx="9906000" cy="287338"/>
            <a:chOff x="0" y="708"/>
            <a:chExt cx="6240" cy="181"/>
          </a:xfrm>
        </p:grpSpPr>
        <p:sp>
          <p:nvSpPr>
            <p:cNvPr id="5" name="Rectangle 7"/>
            <p:cNvSpPr>
              <a:spLocks noChangeArrowheads="1"/>
            </p:cNvSpPr>
            <p:nvPr/>
          </p:nvSpPr>
          <p:spPr bwMode="auto">
            <a:xfrm>
              <a:off x="0" y="708"/>
              <a:ext cx="6240" cy="9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6" name="Rectangle 8"/>
            <p:cNvSpPr>
              <a:spLocks noChangeArrowheads="1"/>
            </p:cNvSpPr>
            <p:nvPr/>
          </p:nvSpPr>
          <p:spPr bwMode="auto">
            <a:xfrm>
              <a:off x="0" y="708"/>
              <a:ext cx="2122" cy="18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de-DE" dirty="0">
                <a:solidFill>
                  <a:srgbClr val="000000"/>
                </a:solidFill>
              </a:endParaRPr>
            </a:p>
          </p:txBody>
        </p:sp>
      </p:grpSp>
      <p:pic>
        <p:nvPicPr>
          <p:cNvPr id="7" name="Picture 9" descr="DB-MNL_rgb_M"/>
          <p:cNvPicPr>
            <a:picLocks noChangeAspect="1" noChangeArrowheads="1"/>
          </p:cNvPicPr>
          <p:nvPr userDrawn="1"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55" t="-46503" r="-16711" b="-14403"/>
          <a:stretch>
            <a:fillRect/>
          </a:stretch>
        </p:blipFill>
        <p:spPr bwMode="auto">
          <a:xfrm>
            <a:off x="8482013" y="0"/>
            <a:ext cx="1423987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6388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51"/>
          <p:cNvGrpSpPr>
            <a:grpSpLocks/>
          </p:cNvGrpSpPr>
          <p:nvPr/>
        </p:nvGrpSpPr>
        <p:grpSpPr bwMode="auto">
          <a:xfrm>
            <a:off x="0" y="1123950"/>
            <a:ext cx="9906000" cy="287338"/>
            <a:chOff x="0" y="708"/>
            <a:chExt cx="6240" cy="181"/>
          </a:xfrm>
        </p:grpSpPr>
        <p:sp>
          <p:nvSpPr>
            <p:cNvPr id="3" name="Rectangle 1052"/>
            <p:cNvSpPr>
              <a:spLocks noChangeArrowheads="1"/>
            </p:cNvSpPr>
            <p:nvPr/>
          </p:nvSpPr>
          <p:spPr bwMode="auto">
            <a:xfrm>
              <a:off x="0" y="708"/>
              <a:ext cx="6240" cy="9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4" name="Rectangle 1053"/>
            <p:cNvSpPr>
              <a:spLocks noChangeArrowheads="1"/>
            </p:cNvSpPr>
            <p:nvPr/>
          </p:nvSpPr>
          <p:spPr bwMode="auto">
            <a:xfrm>
              <a:off x="0" y="708"/>
              <a:ext cx="2122" cy="18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de-DE" dirty="0">
                <a:solidFill>
                  <a:srgbClr val="000000"/>
                </a:solidFill>
              </a:endParaRPr>
            </a:p>
          </p:txBody>
        </p:sp>
      </p:grpSp>
      <p:pic>
        <p:nvPicPr>
          <p:cNvPr id="5" name="Picture 1075" descr="DB-NETZE_rgb_M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36" t="-49791" r="-12689" b="-13808"/>
          <a:stretch>
            <a:fillRect/>
          </a:stretch>
        </p:blipFill>
        <p:spPr bwMode="auto">
          <a:xfrm>
            <a:off x="8048625" y="0"/>
            <a:ext cx="1857375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4"/>
          <p:cNvSpPr txBox="1">
            <a:spLocks noChangeArrowheads="1"/>
          </p:cNvSpPr>
          <p:nvPr userDrawn="1"/>
        </p:nvSpPr>
        <p:spPr bwMode="auto">
          <a:xfrm>
            <a:off x="3205163" y="6543675"/>
            <a:ext cx="3476625" cy="3143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72000" tIns="72000" rIns="72000" bIns="72000"/>
          <a:lstStyle>
            <a:lvl1pPr algn="ctr">
              <a:defRPr sz="1400" b="1">
                <a:solidFill>
                  <a:schemeClr val="tx1"/>
                </a:solidFill>
                <a:latin typeface="DB Office" pitchFamily="34" charset="0"/>
                <a:cs typeface="Arial" charset="0"/>
              </a:defRPr>
            </a:lvl1pPr>
            <a:lvl2pPr marL="742950" indent="-285750" algn="ctr">
              <a:defRPr sz="1400" b="1">
                <a:solidFill>
                  <a:schemeClr val="tx1"/>
                </a:solidFill>
                <a:latin typeface="DB Office" pitchFamily="34" charset="0"/>
                <a:cs typeface="Arial" charset="0"/>
              </a:defRPr>
            </a:lvl2pPr>
            <a:lvl3pPr marL="1143000" indent="-228600" algn="ctr">
              <a:defRPr sz="1400" b="1">
                <a:solidFill>
                  <a:schemeClr val="tx1"/>
                </a:solidFill>
                <a:latin typeface="DB Office" pitchFamily="34" charset="0"/>
                <a:cs typeface="Arial" charset="0"/>
              </a:defRPr>
            </a:lvl3pPr>
            <a:lvl4pPr marL="1600200" indent="-228600" algn="ctr">
              <a:defRPr sz="1400" b="1">
                <a:solidFill>
                  <a:schemeClr val="tx1"/>
                </a:solidFill>
                <a:latin typeface="DB Office" pitchFamily="34" charset="0"/>
                <a:cs typeface="Arial" charset="0"/>
              </a:defRPr>
            </a:lvl4pPr>
            <a:lvl5pPr marL="2057400" indent="-228600" algn="ctr">
              <a:defRPr sz="1400" b="1">
                <a:solidFill>
                  <a:schemeClr val="tx1"/>
                </a:solidFill>
                <a:latin typeface="DB Office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DB Office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DB Office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DB Office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DB Office" pitchFamily="34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defRPr/>
            </a:pPr>
            <a:fld id="{8A3E80A4-6D33-43B7-BD90-BFB12E11DA65}" type="slidenum">
              <a:rPr lang="de-DE" sz="1000" b="0" smtClean="0">
                <a:solidFill>
                  <a:srgbClr val="000000"/>
                </a:solidFill>
              </a:rPr>
              <a:pPr>
                <a:spcBef>
                  <a:spcPct val="0"/>
                </a:spcBef>
                <a:defRPr/>
              </a:pPr>
              <a:t>‹Nr.›</a:t>
            </a:fld>
            <a:endParaRPr lang="de-DE" sz="1000" b="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207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B-NETZE_rgb_M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51" t="-49437" r="-12785" b="-14261"/>
          <a:stretch>
            <a:fillRect/>
          </a:stretch>
        </p:blipFill>
        <p:spPr bwMode="auto">
          <a:xfrm>
            <a:off x="8047038" y="1588"/>
            <a:ext cx="1860550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Mobility Networks Logistics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381000"/>
            <a:ext cx="2019300" cy="14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elbox"/>
          <p:cNvSpPr txBox="1">
            <a:spLocks noChangeArrowheads="1"/>
          </p:cNvSpPr>
          <p:nvPr userDrawn="1"/>
        </p:nvSpPr>
        <p:spPr bwMode="auto">
          <a:xfrm>
            <a:off x="250825" y="5349100"/>
            <a:ext cx="950595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3146425" algn="l"/>
              </a:tabLst>
              <a:defRPr sz="2000" b="1">
                <a:solidFill>
                  <a:schemeClr val="tx2"/>
                </a:solidFill>
                <a:latin typeface="DB Office" pitchFamily="34" charset="0"/>
              </a:defRPr>
            </a:lvl1pPr>
            <a:lvl2pPr marL="838200" indent="-304800">
              <a:tabLst>
                <a:tab pos="3146425" algn="l"/>
              </a:tabLst>
              <a:defRPr sz="2000" b="1">
                <a:solidFill>
                  <a:schemeClr val="tx2"/>
                </a:solidFill>
                <a:latin typeface="DB Office" pitchFamily="34" charset="0"/>
              </a:defRPr>
            </a:lvl2pPr>
            <a:lvl3pPr marL="1322388" indent="-304800">
              <a:tabLst>
                <a:tab pos="3146425" algn="l"/>
              </a:tabLst>
              <a:defRPr sz="2000" b="1">
                <a:solidFill>
                  <a:schemeClr val="tx2"/>
                </a:solidFill>
                <a:latin typeface="DB Office" pitchFamily="34" charset="0"/>
              </a:defRPr>
            </a:lvl3pPr>
            <a:lvl4pPr marL="1806575" indent="-304800">
              <a:tabLst>
                <a:tab pos="3146425" algn="l"/>
              </a:tabLst>
              <a:defRPr sz="2000" b="1">
                <a:solidFill>
                  <a:schemeClr val="tx2"/>
                </a:solidFill>
                <a:latin typeface="DB Office" pitchFamily="34" charset="0"/>
              </a:defRPr>
            </a:lvl4pPr>
            <a:lvl5pPr marL="2290763" indent="-304800">
              <a:tabLst>
                <a:tab pos="3146425" algn="l"/>
              </a:tabLst>
              <a:defRPr sz="2000" b="1">
                <a:solidFill>
                  <a:schemeClr val="tx2"/>
                </a:solidFill>
                <a:latin typeface="DB Office" pitchFamily="34" charset="0"/>
              </a:defRPr>
            </a:lvl5pPr>
            <a:lvl6pPr marL="2747963" indent="-304800" eaLnBrk="0" fontAlgn="base" hangingPunct="0">
              <a:spcBef>
                <a:spcPct val="0"/>
              </a:spcBef>
              <a:spcAft>
                <a:spcPct val="0"/>
              </a:spcAft>
              <a:tabLst>
                <a:tab pos="3146425" algn="l"/>
              </a:tabLst>
              <a:defRPr sz="2000" b="1">
                <a:solidFill>
                  <a:schemeClr val="tx2"/>
                </a:solidFill>
                <a:latin typeface="DB Office" pitchFamily="34" charset="0"/>
              </a:defRPr>
            </a:lvl6pPr>
            <a:lvl7pPr marL="3205163" indent="-304800" eaLnBrk="0" fontAlgn="base" hangingPunct="0">
              <a:spcBef>
                <a:spcPct val="0"/>
              </a:spcBef>
              <a:spcAft>
                <a:spcPct val="0"/>
              </a:spcAft>
              <a:tabLst>
                <a:tab pos="3146425" algn="l"/>
              </a:tabLst>
              <a:defRPr sz="2000" b="1">
                <a:solidFill>
                  <a:schemeClr val="tx2"/>
                </a:solidFill>
                <a:latin typeface="DB Office" pitchFamily="34" charset="0"/>
              </a:defRPr>
            </a:lvl7pPr>
            <a:lvl8pPr marL="3662363" indent="-304800" eaLnBrk="0" fontAlgn="base" hangingPunct="0">
              <a:spcBef>
                <a:spcPct val="0"/>
              </a:spcBef>
              <a:spcAft>
                <a:spcPct val="0"/>
              </a:spcAft>
              <a:tabLst>
                <a:tab pos="3146425" algn="l"/>
              </a:tabLst>
              <a:defRPr sz="2000" b="1">
                <a:solidFill>
                  <a:schemeClr val="tx2"/>
                </a:solidFill>
                <a:latin typeface="DB Office" pitchFamily="34" charset="0"/>
              </a:defRPr>
            </a:lvl8pPr>
            <a:lvl9pPr marL="4119563" indent="-304800" eaLnBrk="0" fontAlgn="base" hangingPunct="0">
              <a:spcBef>
                <a:spcPct val="0"/>
              </a:spcBef>
              <a:spcAft>
                <a:spcPct val="0"/>
              </a:spcAft>
              <a:tabLst>
                <a:tab pos="3146425" algn="l"/>
              </a:tabLst>
              <a:defRPr sz="2000" b="1">
                <a:solidFill>
                  <a:schemeClr val="tx2"/>
                </a:solidFill>
                <a:latin typeface="DB Office" pitchFamily="34" charset="0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de-DE" sz="2400" dirty="0" smtClean="0">
                <a:solidFill>
                  <a:srgbClr val="000000"/>
                </a:solidFill>
                <a:cs typeface="+mn-cs"/>
              </a:rPr>
              <a:t>Das Bahnprojekt Stuttgart – Ulm </a:t>
            </a:r>
          </a:p>
          <a:p>
            <a:pPr>
              <a:spcBef>
                <a:spcPct val="0"/>
              </a:spcBef>
              <a:defRPr/>
            </a:pPr>
            <a:endParaRPr lang="de-DE" sz="2400" dirty="0" smtClean="0">
              <a:solidFill>
                <a:srgbClr val="000000"/>
              </a:solidFill>
              <a:cs typeface="+mn-cs"/>
            </a:endParaRPr>
          </a:p>
          <a:p>
            <a:pPr>
              <a:spcBef>
                <a:spcPct val="0"/>
              </a:spcBef>
              <a:defRPr/>
            </a:pPr>
            <a:r>
              <a:rPr lang="de-DE" sz="2000" dirty="0" smtClean="0">
                <a:solidFill>
                  <a:srgbClr val="000000"/>
                </a:solidFill>
                <a:cs typeface="+mn-cs"/>
              </a:rPr>
              <a:t>Information Ausschuss für Umwelt</a:t>
            </a:r>
            <a:r>
              <a:rPr lang="de-DE" sz="2000" baseline="0" dirty="0" smtClean="0">
                <a:solidFill>
                  <a:srgbClr val="000000"/>
                </a:solidFill>
                <a:cs typeface="+mn-cs"/>
              </a:rPr>
              <a:t> und Technik </a:t>
            </a:r>
            <a:r>
              <a:rPr lang="de-DE" sz="2000" dirty="0" smtClean="0">
                <a:solidFill>
                  <a:srgbClr val="000000"/>
                </a:solidFill>
                <a:cs typeface="+mn-cs"/>
              </a:rPr>
              <a:t>Stadt</a:t>
            </a:r>
            <a:r>
              <a:rPr lang="de-DE" sz="2000" baseline="0" dirty="0" smtClean="0">
                <a:solidFill>
                  <a:srgbClr val="000000"/>
                </a:solidFill>
                <a:cs typeface="+mn-cs"/>
              </a:rPr>
              <a:t> Stuttgart 15.01.2013</a:t>
            </a:r>
            <a:br>
              <a:rPr lang="de-DE" sz="2000" baseline="0" dirty="0" smtClean="0">
                <a:solidFill>
                  <a:srgbClr val="000000"/>
                </a:solidFill>
                <a:cs typeface="+mn-cs"/>
              </a:rPr>
            </a:br>
            <a:r>
              <a:rPr lang="de-DE" sz="2400" b="1" kern="1200" dirty="0" smtClean="0">
                <a:solidFill>
                  <a:srgbClr val="000000"/>
                </a:solidFill>
                <a:latin typeface="DB Office" pitchFamily="34" charset="0"/>
                <a:ea typeface="+mn-ea"/>
                <a:cs typeface="Arial" charset="0"/>
              </a:rPr>
              <a:t/>
            </a:r>
            <a:br>
              <a:rPr lang="de-DE" sz="2400" b="1" kern="1200" dirty="0" smtClean="0">
                <a:solidFill>
                  <a:srgbClr val="000000"/>
                </a:solidFill>
                <a:latin typeface="DB Office" pitchFamily="34" charset="0"/>
                <a:ea typeface="+mn-ea"/>
                <a:cs typeface="Arial" charset="0"/>
              </a:rPr>
            </a:br>
            <a:endParaRPr lang="de-DE" sz="2400" dirty="0" smtClean="0">
              <a:solidFill>
                <a:srgbClr val="000000"/>
              </a:solidFill>
              <a:cs typeface="+mn-cs"/>
            </a:endParaRPr>
          </a:p>
        </p:txBody>
      </p:sp>
      <p:grpSp>
        <p:nvGrpSpPr>
          <p:cNvPr id="7" name="Group 5"/>
          <p:cNvGrpSpPr>
            <a:grpSpLocks/>
          </p:cNvGrpSpPr>
          <p:nvPr userDrawn="1">
            <p:custDataLst>
              <p:tags r:id="rId1"/>
            </p:custDataLst>
          </p:nvPr>
        </p:nvGrpSpPr>
        <p:grpSpPr bwMode="auto">
          <a:xfrm>
            <a:off x="0" y="3284538"/>
            <a:ext cx="9906000" cy="287337"/>
            <a:chOff x="0" y="1208"/>
            <a:chExt cx="6240" cy="181"/>
          </a:xfrm>
        </p:grpSpPr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0" y="1208"/>
              <a:ext cx="6240" cy="91"/>
            </a:xfrm>
            <a:prstGeom prst="rect">
              <a:avLst/>
            </a:prstGeom>
            <a:solidFill>
              <a:srgbClr val="878C9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endParaRPr lang="de-DE" sz="2000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0" y="1208"/>
              <a:ext cx="2122" cy="181"/>
            </a:xfrm>
            <a:prstGeom prst="rect">
              <a:avLst/>
            </a:prstGeom>
            <a:solidFill>
              <a:srgbClr val="878C9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endParaRPr lang="de-DE" sz="2000" smtClean="0">
                <a:solidFill>
                  <a:srgbClr val="000000"/>
                </a:solidFill>
                <a:cs typeface="+mn-cs"/>
              </a:endParaRPr>
            </a:p>
          </p:txBody>
        </p:sp>
      </p:grpSp>
      <p:sp>
        <p:nvSpPr>
          <p:cNvPr id="11" name="Referentbox"/>
          <p:cNvSpPr txBox="1">
            <a:spLocks noChangeArrowheads="1"/>
          </p:cNvSpPr>
          <p:nvPr userDrawn="1"/>
        </p:nvSpPr>
        <p:spPr bwMode="auto">
          <a:xfrm>
            <a:off x="6537325" y="5876925"/>
            <a:ext cx="336708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8000" rIns="0" bIns="0"/>
          <a:lstStyle>
            <a:lvl1pPr>
              <a:defRPr sz="2000" b="1">
                <a:solidFill>
                  <a:schemeClr val="tx2"/>
                </a:solidFill>
                <a:latin typeface="DB Office" pitchFamily="34" charset="0"/>
              </a:defRPr>
            </a:lvl1pPr>
            <a:lvl2pPr marL="742950" indent="-285750">
              <a:defRPr sz="2000" b="1">
                <a:solidFill>
                  <a:schemeClr val="tx2"/>
                </a:solidFill>
                <a:latin typeface="DB Office" pitchFamily="34" charset="0"/>
              </a:defRPr>
            </a:lvl2pPr>
            <a:lvl3pPr marL="1143000" indent="-228600">
              <a:defRPr sz="2000" b="1">
                <a:solidFill>
                  <a:schemeClr val="tx2"/>
                </a:solidFill>
                <a:latin typeface="DB Office" pitchFamily="34" charset="0"/>
              </a:defRPr>
            </a:lvl3pPr>
            <a:lvl4pPr marL="1600200" indent="-228600">
              <a:defRPr sz="2000" b="1">
                <a:solidFill>
                  <a:schemeClr val="tx2"/>
                </a:solidFill>
                <a:latin typeface="DB Office" pitchFamily="34" charset="0"/>
              </a:defRPr>
            </a:lvl4pPr>
            <a:lvl5pPr marL="2057400" indent="-228600">
              <a:defRPr sz="2000" b="1">
                <a:solidFill>
                  <a:schemeClr val="tx2"/>
                </a:solidFill>
                <a:latin typeface="DB Offic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DB Offic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DB Offic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DB Offic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DB Office" pitchFamily="34" charset="0"/>
              </a:defRPr>
            </a:lvl9pPr>
          </a:lstStyle>
          <a:p>
            <a:pPr>
              <a:spcBef>
                <a:spcPct val="0"/>
              </a:spcBef>
              <a:defRPr/>
            </a:pPr>
            <a:endParaRPr lang="de-DE" sz="1200" b="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8735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A80CB-80D0-426A-B019-AD540871C487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2441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6EAEC-E1C0-4D7E-A1B4-9BF06346F78B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2253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00025" y="1557338"/>
            <a:ext cx="4676775" cy="4897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29200" y="1557338"/>
            <a:ext cx="4676775" cy="4897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FB487-DB98-4E78-9D0B-F5ED1B2F50E1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304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F95A7-2BBE-4BAD-920A-4173A513C30F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65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0966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6B0AA-BF62-4966-BA43-65CABE913EE2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6371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A065BA-F55F-4719-BE0B-275C8CFDC416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, </a:t>
            </a:r>
            <a:fld id="{6023A8C3-1978-478F-A2A8-9F38E1446CD5}" type="datetimeFigureOut">
              <a:rPr lang="de-DE">
                <a:solidFill>
                  <a:srgbClr val="000000"/>
                </a:solidFill>
              </a:rPr>
              <a:pPr>
                <a:defRPr/>
              </a:pPr>
              <a:t>15.01.2013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6168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32313-826F-4938-95D5-7903F6E6A24A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7043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27E45-0D20-4D4F-921F-0A60CDF4564A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8868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7E91B-144C-4B88-8BAC-0BAD42EF99A7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4990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329488" y="549275"/>
            <a:ext cx="2376487" cy="59055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00025" y="549275"/>
            <a:ext cx="6977063" cy="59055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62385-81C1-44B7-949C-5F32B3F9DCD0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444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5847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319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6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0" y="1123950"/>
            <a:ext cx="9906000" cy="287338"/>
            <a:chOff x="0" y="708"/>
            <a:chExt cx="6240" cy="181"/>
          </a:xfrm>
        </p:grpSpPr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0" y="708"/>
              <a:ext cx="6240" cy="9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de-DE" dirty="0"/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0" y="708"/>
              <a:ext cx="2122" cy="18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de-DE" dirty="0"/>
            </a:p>
          </p:txBody>
        </p:sp>
      </p:grpSp>
      <p:pic>
        <p:nvPicPr>
          <p:cNvPr id="9" name="Picture 9" descr="DB-MNL_rgb_M"/>
          <p:cNvPicPr>
            <a:picLocks noChangeAspect="1" noChangeArrowheads="1"/>
          </p:cNvPicPr>
          <p:nvPr userDrawn="1"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55" t="-46503" r="-16711" b="-14403"/>
          <a:stretch>
            <a:fillRect/>
          </a:stretch>
        </p:blipFill>
        <p:spPr bwMode="auto">
          <a:xfrm>
            <a:off x="8482013" y="0"/>
            <a:ext cx="1423987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4"/>
          <p:cNvSpPr txBox="1">
            <a:spLocks noChangeArrowheads="1"/>
          </p:cNvSpPr>
          <p:nvPr userDrawn="1"/>
        </p:nvSpPr>
        <p:spPr bwMode="auto">
          <a:xfrm>
            <a:off x="3205163" y="6543675"/>
            <a:ext cx="3476625" cy="3143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72000" tIns="72000" rIns="72000" bIns="72000"/>
          <a:lstStyle>
            <a:lvl1pPr algn="ctr">
              <a:defRPr sz="1400" b="1">
                <a:solidFill>
                  <a:schemeClr val="tx1"/>
                </a:solidFill>
                <a:latin typeface="DB Office" pitchFamily="34" charset="0"/>
                <a:cs typeface="Arial" charset="0"/>
              </a:defRPr>
            </a:lvl1pPr>
            <a:lvl2pPr marL="742950" indent="-285750" algn="ctr">
              <a:defRPr sz="1400" b="1">
                <a:solidFill>
                  <a:schemeClr val="tx1"/>
                </a:solidFill>
                <a:latin typeface="DB Office" pitchFamily="34" charset="0"/>
                <a:cs typeface="Arial" charset="0"/>
              </a:defRPr>
            </a:lvl2pPr>
            <a:lvl3pPr marL="1143000" indent="-228600" algn="ctr">
              <a:defRPr sz="1400" b="1">
                <a:solidFill>
                  <a:schemeClr val="tx1"/>
                </a:solidFill>
                <a:latin typeface="DB Office" pitchFamily="34" charset="0"/>
                <a:cs typeface="Arial" charset="0"/>
              </a:defRPr>
            </a:lvl3pPr>
            <a:lvl4pPr marL="1600200" indent="-228600" algn="ctr">
              <a:defRPr sz="1400" b="1">
                <a:solidFill>
                  <a:schemeClr val="tx1"/>
                </a:solidFill>
                <a:latin typeface="DB Office" pitchFamily="34" charset="0"/>
                <a:cs typeface="Arial" charset="0"/>
              </a:defRPr>
            </a:lvl4pPr>
            <a:lvl5pPr marL="2057400" indent="-228600" algn="ctr">
              <a:defRPr sz="1400" b="1">
                <a:solidFill>
                  <a:schemeClr val="tx1"/>
                </a:solidFill>
                <a:latin typeface="DB Office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DB Office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DB Office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DB Office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DB Office" pitchFamily="34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defRPr/>
            </a:pPr>
            <a:fld id="{3B3AFBF0-4AE0-412A-893C-99F8AAA301F0}" type="slidenum">
              <a:rPr lang="de-DE" sz="1000" b="0" smtClean="0"/>
              <a:pPr>
                <a:spcBef>
                  <a:spcPct val="0"/>
                </a:spcBef>
                <a:defRPr/>
              </a:pPr>
              <a:t>‹Nr.›</a:t>
            </a:fld>
            <a:endParaRPr lang="de-DE" sz="1000" b="0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00025" y="1557338"/>
            <a:ext cx="4676775" cy="4897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29200" y="1557338"/>
            <a:ext cx="4676775" cy="4897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11" name="Rectangle 1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000500" y="6692900"/>
            <a:ext cx="1905000" cy="93663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99BAAC0C-83C2-4842-A0B1-608F28F2CB2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2" name="Rectangle 18"/>
          <p:cNvSpPr>
            <a:spLocks noGrp="1" noChangeArrowheads="1"/>
          </p:cNvSpPr>
          <p:nvPr>
            <p:ph type="ftr" sz="quarter" idx="11"/>
          </p:nvPr>
        </p:nvSpPr>
        <p:spPr>
          <a:xfrm>
            <a:off x="200025" y="6692900"/>
            <a:ext cx="3708400" cy="93663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de-DE" dirty="0"/>
              <a:t>DB Netz AG | Philipp Langefeld | I.NPG1(S) | 21.06.2012</a:t>
            </a:r>
          </a:p>
        </p:txBody>
      </p:sp>
    </p:spTree>
    <p:extLst>
      <p:ext uri="{BB962C8B-B14F-4D97-AF65-F5344CB8AC3E}">
        <p14:creationId xmlns:p14="http://schemas.microsoft.com/office/powerpoint/2010/main" val="2085954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43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6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0" y="1123950"/>
            <a:ext cx="9906000" cy="287338"/>
            <a:chOff x="0" y="708"/>
            <a:chExt cx="6240" cy="181"/>
          </a:xfrm>
        </p:grpSpPr>
        <p:sp>
          <p:nvSpPr>
            <p:cNvPr id="5" name="Rectangle 7"/>
            <p:cNvSpPr>
              <a:spLocks noChangeArrowheads="1"/>
            </p:cNvSpPr>
            <p:nvPr/>
          </p:nvSpPr>
          <p:spPr bwMode="auto">
            <a:xfrm>
              <a:off x="0" y="708"/>
              <a:ext cx="6240" cy="9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6" name="Rectangle 8"/>
            <p:cNvSpPr>
              <a:spLocks noChangeArrowheads="1"/>
            </p:cNvSpPr>
            <p:nvPr/>
          </p:nvSpPr>
          <p:spPr bwMode="auto">
            <a:xfrm>
              <a:off x="0" y="708"/>
              <a:ext cx="2122" cy="18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</p:grpSp>
      <p:pic>
        <p:nvPicPr>
          <p:cNvPr id="7" name="Picture 9" descr="DB-MNL_rgb_M"/>
          <p:cNvPicPr>
            <a:picLocks noChangeAspect="1" noChangeArrowheads="1"/>
          </p:cNvPicPr>
          <p:nvPr userDrawn="1"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55" t="-46503" r="-16711" b="-14403"/>
          <a:stretch>
            <a:fillRect/>
          </a:stretch>
        </p:blipFill>
        <p:spPr bwMode="auto">
          <a:xfrm>
            <a:off x="8482013" y="0"/>
            <a:ext cx="1423987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8050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367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6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0" y="1123950"/>
            <a:ext cx="9906000" cy="287338"/>
            <a:chOff x="0" y="708"/>
            <a:chExt cx="6240" cy="181"/>
          </a:xfrm>
        </p:grpSpPr>
        <p:sp>
          <p:nvSpPr>
            <p:cNvPr id="5" name="Rectangle 7"/>
            <p:cNvSpPr>
              <a:spLocks noChangeArrowheads="1"/>
            </p:cNvSpPr>
            <p:nvPr/>
          </p:nvSpPr>
          <p:spPr bwMode="auto">
            <a:xfrm>
              <a:off x="0" y="708"/>
              <a:ext cx="6240" cy="9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6" name="Rectangle 8"/>
            <p:cNvSpPr>
              <a:spLocks noChangeArrowheads="1"/>
            </p:cNvSpPr>
            <p:nvPr/>
          </p:nvSpPr>
          <p:spPr bwMode="auto">
            <a:xfrm>
              <a:off x="0" y="708"/>
              <a:ext cx="2122" cy="18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</p:grpSp>
      <p:pic>
        <p:nvPicPr>
          <p:cNvPr id="7" name="Picture 9" descr="DB-MNL_rgb_M"/>
          <p:cNvPicPr>
            <a:picLocks noChangeAspect="1" noChangeArrowheads="1"/>
          </p:cNvPicPr>
          <p:nvPr userDrawn="1"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55" t="-46503" r="-16711" b="-14403"/>
          <a:stretch>
            <a:fillRect/>
          </a:stretch>
        </p:blipFill>
        <p:spPr bwMode="auto">
          <a:xfrm>
            <a:off x="8482013" y="0"/>
            <a:ext cx="1423987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2272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51"/>
          <p:cNvGrpSpPr>
            <a:grpSpLocks/>
          </p:cNvGrpSpPr>
          <p:nvPr/>
        </p:nvGrpSpPr>
        <p:grpSpPr bwMode="auto">
          <a:xfrm>
            <a:off x="0" y="1123950"/>
            <a:ext cx="9906000" cy="287338"/>
            <a:chOff x="0" y="708"/>
            <a:chExt cx="6240" cy="181"/>
          </a:xfrm>
        </p:grpSpPr>
        <p:sp>
          <p:nvSpPr>
            <p:cNvPr id="3" name="Rectangle 1052"/>
            <p:cNvSpPr>
              <a:spLocks noChangeArrowheads="1"/>
            </p:cNvSpPr>
            <p:nvPr/>
          </p:nvSpPr>
          <p:spPr bwMode="auto">
            <a:xfrm>
              <a:off x="0" y="708"/>
              <a:ext cx="6240" cy="9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4" name="Rectangle 1053"/>
            <p:cNvSpPr>
              <a:spLocks noChangeArrowheads="1"/>
            </p:cNvSpPr>
            <p:nvPr/>
          </p:nvSpPr>
          <p:spPr bwMode="auto">
            <a:xfrm>
              <a:off x="0" y="708"/>
              <a:ext cx="2122" cy="18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</p:grpSp>
      <p:pic>
        <p:nvPicPr>
          <p:cNvPr id="5" name="Picture 1075" descr="DB-NETZE_rgb_M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36" t="-49791" r="-12689" b="-13808"/>
          <a:stretch>
            <a:fillRect/>
          </a:stretch>
        </p:blipFill>
        <p:spPr bwMode="auto">
          <a:xfrm>
            <a:off x="8048625" y="0"/>
            <a:ext cx="1857375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4"/>
          <p:cNvSpPr txBox="1">
            <a:spLocks noChangeArrowheads="1"/>
          </p:cNvSpPr>
          <p:nvPr userDrawn="1"/>
        </p:nvSpPr>
        <p:spPr bwMode="auto">
          <a:xfrm>
            <a:off x="3205163" y="6543675"/>
            <a:ext cx="3476625" cy="3143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72000" tIns="72000" rIns="72000" bIns="72000"/>
          <a:lstStyle>
            <a:lvl1pPr algn="ctr">
              <a:defRPr sz="1400" b="1">
                <a:solidFill>
                  <a:schemeClr val="tx1"/>
                </a:solidFill>
                <a:latin typeface="DB Office" pitchFamily="34" charset="0"/>
                <a:cs typeface="Arial" charset="0"/>
              </a:defRPr>
            </a:lvl1pPr>
            <a:lvl2pPr marL="742950" indent="-285750" algn="ctr">
              <a:defRPr sz="1400" b="1">
                <a:solidFill>
                  <a:schemeClr val="tx1"/>
                </a:solidFill>
                <a:latin typeface="DB Office" pitchFamily="34" charset="0"/>
                <a:cs typeface="Arial" charset="0"/>
              </a:defRPr>
            </a:lvl2pPr>
            <a:lvl3pPr marL="1143000" indent="-228600" algn="ctr">
              <a:defRPr sz="1400" b="1">
                <a:solidFill>
                  <a:schemeClr val="tx1"/>
                </a:solidFill>
                <a:latin typeface="DB Office" pitchFamily="34" charset="0"/>
                <a:cs typeface="Arial" charset="0"/>
              </a:defRPr>
            </a:lvl3pPr>
            <a:lvl4pPr marL="1600200" indent="-228600" algn="ctr">
              <a:defRPr sz="1400" b="1">
                <a:solidFill>
                  <a:schemeClr val="tx1"/>
                </a:solidFill>
                <a:latin typeface="DB Office" pitchFamily="34" charset="0"/>
                <a:cs typeface="Arial" charset="0"/>
              </a:defRPr>
            </a:lvl4pPr>
            <a:lvl5pPr marL="2057400" indent="-228600" algn="ctr">
              <a:defRPr sz="1400" b="1">
                <a:solidFill>
                  <a:schemeClr val="tx1"/>
                </a:solidFill>
                <a:latin typeface="DB Office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DB Office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DB Office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DB Office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DB Office" pitchFamily="34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defRPr/>
            </a:pPr>
            <a:fld id="{E8D5FA76-5B00-4FFE-A2AA-76539B8E0259}" type="slidenum">
              <a:rPr lang="de-DE" sz="1000" b="0" smtClean="0"/>
              <a:pPr>
                <a:spcBef>
                  <a:spcPct val="0"/>
                </a:spcBef>
                <a:defRPr/>
              </a:pPr>
              <a:t>‹Nr.›</a:t>
            </a:fld>
            <a:endParaRPr lang="de-DE" sz="1000" b="0" dirty="0" smtClean="0"/>
          </a:p>
        </p:txBody>
      </p:sp>
    </p:spTree>
    <p:extLst>
      <p:ext uri="{BB962C8B-B14F-4D97-AF65-F5344CB8AC3E}">
        <p14:creationId xmlns:p14="http://schemas.microsoft.com/office/powerpoint/2010/main" val="1881307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0" y="1123950"/>
            <a:ext cx="9906000" cy="287338"/>
            <a:chOff x="0" y="708"/>
            <a:chExt cx="6240" cy="181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0" y="708"/>
              <a:ext cx="6240" cy="9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/>
          </p:spPr>
          <p:txBody>
            <a:bodyPr wrap="none" anchor="ctr"/>
            <a:lstStyle/>
            <a:p>
              <a:pPr algn="ctr">
                <a:defRPr/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0" y="708"/>
              <a:ext cx="2122" cy="18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/>
          </p:spPr>
          <p:txBody>
            <a:bodyPr wrap="none" anchor="ctr"/>
            <a:lstStyle/>
            <a:p>
              <a:pPr algn="ctr">
                <a:defRPr/>
              </a:pPr>
              <a:endParaRPr lang="de-DE" dirty="0">
                <a:solidFill>
                  <a:srgbClr val="000000"/>
                </a:solidFill>
              </a:endParaRPr>
            </a:p>
          </p:txBody>
        </p:sp>
      </p:grpSp>
      <p:pic>
        <p:nvPicPr>
          <p:cNvPr id="7" name="Picture 7" descr="DB-MNL_rgb_M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55" t="-46503" r="-16711" b="-14403"/>
          <a:stretch>
            <a:fillRect/>
          </a:stretch>
        </p:blipFill>
        <p:spPr bwMode="auto">
          <a:xfrm>
            <a:off x="8482013" y="0"/>
            <a:ext cx="1423987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1"/>
          <p:cNvSpPr txBox="1">
            <a:spLocks noChangeArrowheads="1"/>
          </p:cNvSpPr>
          <p:nvPr userDrawn="1"/>
        </p:nvSpPr>
        <p:spPr bwMode="auto">
          <a:xfrm>
            <a:off x="107950" y="6543675"/>
            <a:ext cx="3476625" cy="3143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72000" tIns="72000" rIns="72000" bIns="72000"/>
          <a:lstStyle>
            <a:lvl1pPr algn="ctr">
              <a:defRPr sz="1400" b="1">
                <a:solidFill>
                  <a:schemeClr val="tx1"/>
                </a:solidFill>
                <a:latin typeface="DB Office" pitchFamily="34" charset="0"/>
                <a:cs typeface="Arial" charset="0"/>
              </a:defRPr>
            </a:lvl1pPr>
            <a:lvl2pPr marL="742950" indent="-285750" algn="ctr">
              <a:defRPr sz="1400" b="1">
                <a:solidFill>
                  <a:schemeClr val="tx1"/>
                </a:solidFill>
                <a:latin typeface="DB Office" pitchFamily="34" charset="0"/>
                <a:cs typeface="Arial" charset="0"/>
              </a:defRPr>
            </a:lvl2pPr>
            <a:lvl3pPr marL="1143000" indent="-228600" algn="ctr">
              <a:defRPr sz="1400" b="1">
                <a:solidFill>
                  <a:schemeClr val="tx1"/>
                </a:solidFill>
                <a:latin typeface="DB Office" pitchFamily="34" charset="0"/>
                <a:cs typeface="Arial" charset="0"/>
              </a:defRPr>
            </a:lvl3pPr>
            <a:lvl4pPr marL="1600200" indent="-228600" algn="ctr">
              <a:defRPr sz="1400" b="1">
                <a:solidFill>
                  <a:schemeClr val="tx1"/>
                </a:solidFill>
                <a:latin typeface="DB Office" pitchFamily="34" charset="0"/>
                <a:cs typeface="Arial" charset="0"/>
              </a:defRPr>
            </a:lvl4pPr>
            <a:lvl5pPr marL="2057400" indent="-228600" algn="ctr">
              <a:defRPr sz="1400" b="1">
                <a:solidFill>
                  <a:schemeClr val="tx1"/>
                </a:solidFill>
                <a:latin typeface="DB Office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DB Office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DB Office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DB Office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DB Office" pitchFamily="34" charset="0"/>
                <a:cs typeface="Arial" charset="0"/>
              </a:defRPr>
            </a:lvl9pPr>
          </a:lstStyle>
          <a:p>
            <a:pPr algn="l">
              <a:spcBef>
                <a:spcPct val="0"/>
              </a:spcBef>
              <a:defRPr/>
            </a:pPr>
            <a:r>
              <a:rPr lang="de-DE" sz="1000" b="0" dirty="0" smtClean="0">
                <a:solidFill>
                  <a:srgbClr val="000000"/>
                </a:solidFill>
              </a:rPr>
              <a:t>Deutsche Bahn AG</a:t>
            </a:r>
          </a:p>
        </p:txBody>
      </p:sp>
      <p:sp>
        <p:nvSpPr>
          <p:cNvPr id="9" name="Text Box 12"/>
          <p:cNvSpPr txBox="1">
            <a:spLocks noChangeArrowheads="1"/>
          </p:cNvSpPr>
          <p:nvPr userDrawn="1"/>
        </p:nvSpPr>
        <p:spPr bwMode="auto">
          <a:xfrm>
            <a:off x="3205163" y="6543675"/>
            <a:ext cx="3476625" cy="3143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72000" tIns="72000" rIns="72000" bIns="72000"/>
          <a:lstStyle>
            <a:lvl1pPr algn="ctr">
              <a:defRPr sz="1400" b="1">
                <a:solidFill>
                  <a:schemeClr val="tx1"/>
                </a:solidFill>
                <a:latin typeface="DB Office" pitchFamily="34" charset="0"/>
                <a:cs typeface="Arial" charset="0"/>
              </a:defRPr>
            </a:lvl1pPr>
            <a:lvl2pPr marL="742950" indent="-285750" algn="ctr">
              <a:defRPr sz="1400" b="1">
                <a:solidFill>
                  <a:schemeClr val="tx1"/>
                </a:solidFill>
                <a:latin typeface="DB Office" pitchFamily="34" charset="0"/>
                <a:cs typeface="Arial" charset="0"/>
              </a:defRPr>
            </a:lvl2pPr>
            <a:lvl3pPr marL="1143000" indent="-228600" algn="ctr">
              <a:defRPr sz="1400" b="1">
                <a:solidFill>
                  <a:schemeClr val="tx1"/>
                </a:solidFill>
                <a:latin typeface="DB Office" pitchFamily="34" charset="0"/>
                <a:cs typeface="Arial" charset="0"/>
              </a:defRPr>
            </a:lvl3pPr>
            <a:lvl4pPr marL="1600200" indent="-228600" algn="ctr">
              <a:defRPr sz="1400" b="1">
                <a:solidFill>
                  <a:schemeClr val="tx1"/>
                </a:solidFill>
                <a:latin typeface="DB Office" pitchFamily="34" charset="0"/>
                <a:cs typeface="Arial" charset="0"/>
              </a:defRPr>
            </a:lvl4pPr>
            <a:lvl5pPr marL="2057400" indent="-228600" algn="ctr">
              <a:defRPr sz="1400" b="1">
                <a:solidFill>
                  <a:schemeClr val="tx1"/>
                </a:solidFill>
                <a:latin typeface="DB Office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DB Office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DB Office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DB Office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DB Office" pitchFamily="34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defRPr/>
            </a:pPr>
            <a:fld id="{91876CD9-4D52-4753-B3F7-2B7B6D55D500}" type="slidenum">
              <a:rPr lang="de-DE" sz="1000" b="0" smtClean="0">
                <a:solidFill>
                  <a:srgbClr val="000000"/>
                </a:solidFill>
              </a:rPr>
              <a:pPr>
                <a:spcBef>
                  <a:spcPct val="0"/>
                </a:spcBef>
                <a:defRPr/>
              </a:pPr>
              <a:t>‹Nr.›</a:t>
            </a:fld>
            <a:endParaRPr lang="de-DE" sz="1000" b="0" dirty="0" smtClean="0">
              <a:solidFill>
                <a:srgbClr val="000000"/>
              </a:solidFill>
            </a:endParaRPr>
          </a:p>
        </p:txBody>
      </p:sp>
      <p:sp>
        <p:nvSpPr>
          <p:cNvPr id="2140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0025" y="1557338"/>
            <a:ext cx="9505950" cy="863600"/>
          </a:xfrm>
          <a:extLst/>
        </p:spPr>
        <p:txBody>
          <a:bodyPr anchor="b"/>
          <a:lstStyle>
            <a:lvl1pPr>
              <a:tabLst>
                <a:tab pos="442913" algn="l"/>
                <a:tab pos="987425" algn="l"/>
                <a:tab pos="1519238" algn="l"/>
                <a:tab pos="2065338" algn="l"/>
                <a:tab pos="2595563" algn="l"/>
                <a:tab pos="3141663" algn="l"/>
              </a:tabLst>
              <a:defRPr sz="2400"/>
            </a:lvl1pPr>
          </a:lstStyle>
          <a:p>
            <a:pPr lvl="0"/>
            <a:r>
              <a:rPr lang="de-DE" noProof="0" smtClean="0"/>
              <a:t>Titelmasterformat durch Klicken bearbeiten</a:t>
            </a:r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0025" y="2420938"/>
            <a:ext cx="9505950" cy="863600"/>
          </a:xfrm>
          <a:extLst/>
        </p:spPr>
        <p:txBody>
          <a:bodyPr/>
          <a:lstStyle>
            <a:lvl1pPr>
              <a:tabLst>
                <a:tab pos="442913" algn="l"/>
                <a:tab pos="987425" algn="l"/>
                <a:tab pos="1519238" algn="l"/>
                <a:tab pos="2065338" algn="l"/>
                <a:tab pos="2595563" algn="l"/>
                <a:tab pos="3141663" algn="l"/>
              </a:tabLst>
              <a:defRPr sz="24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517827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7564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4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3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vmlDrawing" Target="../drawings/vmlDrawing1.vml"/><Relationship Id="rId14" Type="http://schemas.openxmlformats.org/officeDocument/2006/relationships/tags" Target="../tags/tag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13" Type="http://schemas.openxmlformats.org/officeDocument/2006/relationships/tags" Target="../tags/tag20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ags" Target="../tags/tag19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9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tags" Target="../tags/tag18.xml"/><Relationship Id="rId5" Type="http://schemas.openxmlformats.org/officeDocument/2006/relationships/slideLayout" Target="../slideLayouts/slideLayout12.xml"/><Relationship Id="rId15" Type="http://schemas.openxmlformats.org/officeDocument/2006/relationships/oleObject" Target="../embeddings/oleObject5.bin"/><Relationship Id="rId10" Type="http://schemas.openxmlformats.org/officeDocument/2006/relationships/tags" Target="../tags/tag17.xml"/><Relationship Id="rId4" Type="http://schemas.openxmlformats.org/officeDocument/2006/relationships/slideLayout" Target="../slideLayouts/slideLayout11.xml"/><Relationship Id="rId9" Type="http://schemas.openxmlformats.org/officeDocument/2006/relationships/vmlDrawing" Target="../drawings/vmlDrawing5.vml"/><Relationship Id="rId14" Type="http://schemas.openxmlformats.org/officeDocument/2006/relationships/tags" Target="../tags/tag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3" hidden="1"/>
          <p:cNvGraphicFramePr>
            <a:graphicFrameLocks noChangeAspect="1"/>
          </p:cNvGraphicFramePr>
          <p:nvPr userDrawn="1">
            <p:custDataLst>
              <p:tags r:id="rId10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7" name="think-cell Slide" r:id="rId15" imgW="270" imgH="270" progId="TCLayout.ActiveDocument.1">
                  <p:embed/>
                </p:oleObj>
              </mc:Choice>
              <mc:Fallback>
                <p:oleObj name="think-cell Slide" r:id="rId15" imgW="270" imgH="270" progId="TCLayout.ActiveDocument.1">
                  <p:embed/>
                  <p:pic>
                    <p:nvPicPr>
                      <p:cNvPr id="0" name="Object 1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Rectangle 2"/>
          <p:cNvSpPr>
            <a:spLocks noGrp="1" noChangeArrowheads="1"/>
          </p:cNvSpPr>
          <p:nvPr>
            <p:ph type="title"/>
            <p:custDataLst>
              <p:tags r:id="rId11"/>
            </p:custDataLst>
          </p:nvPr>
        </p:nvSpPr>
        <p:spPr bwMode="auto">
          <a:xfrm>
            <a:off x="200025" y="404813"/>
            <a:ext cx="69135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  <p:custDataLst>
              <p:tags r:id="rId12"/>
            </p:custDataLst>
          </p:nvPr>
        </p:nvSpPr>
        <p:spPr bwMode="auto">
          <a:xfrm>
            <a:off x="200025" y="1557338"/>
            <a:ext cx="9505950" cy="48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Formate des Vorlagentextes zu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grpSp>
        <p:nvGrpSpPr>
          <p:cNvPr id="1029" name="Group 6"/>
          <p:cNvGrpSpPr>
            <a:grpSpLocks/>
          </p:cNvGrpSpPr>
          <p:nvPr>
            <p:custDataLst>
              <p:tags r:id="rId13"/>
            </p:custDataLst>
          </p:nvPr>
        </p:nvGrpSpPr>
        <p:grpSpPr bwMode="auto">
          <a:xfrm>
            <a:off x="0" y="1123950"/>
            <a:ext cx="9906000" cy="287338"/>
            <a:chOff x="0" y="708"/>
            <a:chExt cx="6240" cy="181"/>
          </a:xfrm>
        </p:grpSpPr>
        <p:sp>
          <p:nvSpPr>
            <p:cNvPr id="1032" name="Rectangle 7"/>
            <p:cNvSpPr>
              <a:spLocks noChangeArrowheads="1"/>
            </p:cNvSpPr>
            <p:nvPr/>
          </p:nvSpPr>
          <p:spPr bwMode="auto">
            <a:xfrm>
              <a:off x="0" y="708"/>
              <a:ext cx="6240" cy="9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de-DE" dirty="0"/>
            </a:p>
          </p:txBody>
        </p:sp>
        <p:sp>
          <p:nvSpPr>
            <p:cNvPr id="1033" name="Rectangle 8"/>
            <p:cNvSpPr>
              <a:spLocks noChangeArrowheads="1"/>
            </p:cNvSpPr>
            <p:nvPr/>
          </p:nvSpPr>
          <p:spPr bwMode="auto">
            <a:xfrm>
              <a:off x="0" y="708"/>
              <a:ext cx="2122" cy="18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de-DE" dirty="0"/>
            </a:p>
          </p:txBody>
        </p:sp>
      </p:grpSp>
      <p:pic>
        <p:nvPicPr>
          <p:cNvPr id="1030" name="Picture 9" descr="DB-MNL_rgb_M"/>
          <p:cNvPicPr>
            <a:picLocks noChangeAspect="1" noChangeArrowheads="1"/>
          </p:cNvPicPr>
          <p:nvPr userDrawn="1">
            <p:custDataLst>
              <p:tags r:id="rId14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55" t="-46503" r="-16711" b="-14403"/>
          <a:stretch>
            <a:fillRect/>
          </a:stretch>
        </p:blipFill>
        <p:spPr bwMode="auto">
          <a:xfrm>
            <a:off x="8482013" y="0"/>
            <a:ext cx="1423987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14"/>
          <p:cNvSpPr txBox="1">
            <a:spLocks noChangeArrowheads="1"/>
          </p:cNvSpPr>
          <p:nvPr userDrawn="1"/>
        </p:nvSpPr>
        <p:spPr bwMode="auto">
          <a:xfrm>
            <a:off x="3205163" y="6543675"/>
            <a:ext cx="3476625" cy="3143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72000" tIns="72000" rIns="72000" bIns="72000"/>
          <a:lstStyle>
            <a:lvl1pPr algn="ctr">
              <a:defRPr sz="1400" b="1">
                <a:solidFill>
                  <a:schemeClr val="tx1"/>
                </a:solidFill>
                <a:latin typeface="DB Office" pitchFamily="34" charset="0"/>
                <a:cs typeface="Arial" charset="0"/>
              </a:defRPr>
            </a:lvl1pPr>
            <a:lvl2pPr marL="742950" indent="-285750" algn="ctr">
              <a:defRPr sz="1400" b="1">
                <a:solidFill>
                  <a:schemeClr val="tx1"/>
                </a:solidFill>
                <a:latin typeface="DB Office" pitchFamily="34" charset="0"/>
                <a:cs typeface="Arial" charset="0"/>
              </a:defRPr>
            </a:lvl2pPr>
            <a:lvl3pPr marL="1143000" indent="-228600" algn="ctr">
              <a:defRPr sz="1400" b="1">
                <a:solidFill>
                  <a:schemeClr val="tx1"/>
                </a:solidFill>
                <a:latin typeface="DB Office" pitchFamily="34" charset="0"/>
                <a:cs typeface="Arial" charset="0"/>
              </a:defRPr>
            </a:lvl3pPr>
            <a:lvl4pPr marL="1600200" indent="-228600" algn="ctr">
              <a:defRPr sz="1400" b="1">
                <a:solidFill>
                  <a:schemeClr val="tx1"/>
                </a:solidFill>
                <a:latin typeface="DB Office" pitchFamily="34" charset="0"/>
                <a:cs typeface="Arial" charset="0"/>
              </a:defRPr>
            </a:lvl4pPr>
            <a:lvl5pPr marL="2057400" indent="-228600" algn="ctr">
              <a:defRPr sz="1400" b="1">
                <a:solidFill>
                  <a:schemeClr val="tx1"/>
                </a:solidFill>
                <a:latin typeface="DB Office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DB Office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DB Office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DB Office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DB Office" pitchFamily="34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defRPr/>
            </a:pPr>
            <a:fld id="{9C55BA07-9958-422F-9D8D-E3286C296D2A}" type="slidenum">
              <a:rPr lang="de-DE" sz="1000" b="0" smtClean="0"/>
              <a:pPr>
                <a:spcBef>
                  <a:spcPct val="0"/>
                </a:spcBef>
                <a:defRPr/>
              </a:pPr>
              <a:t>‹Nr.›</a:t>
            </a:fld>
            <a:endParaRPr lang="de-DE" sz="1000" b="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1" r:id="rId1"/>
    <p:sldLayoutId id="2147484357" r:id="rId2"/>
    <p:sldLayoutId id="2147484358" r:id="rId3"/>
    <p:sldLayoutId id="2147484365" r:id="rId4"/>
    <p:sldLayoutId id="2147484366" r:id="rId5"/>
    <p:sldLayoutId id="2147484367" r:id="rId6"/>
    <p:sldLayoutId id="2147484368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DB Office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DB Office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DB Office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DB Office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DB Office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DB Office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DB Office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DB Office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+mn-lt"/>
          <a:ea typeface="+mn-ea"/>
          <a:cs typeface="+mn-cs"/>
        </a:defRPr>
      </a:lvl1pPr>
      <a:lvl2pPr marL="374650" indent="-184150" algn="l" rtl="0" eaLnBrk="0" fontAlgn="base" hangingPunct="0">
        <a:spcBef>
          <a:spcPct val="0"/>
        </a:spcBef>
        <a:spcAft>
          <a:spcPct val="0"/>
        </a:spcAft>
        <a:buClr>
          <a:srgbClr val="FF0000"/>
        </a:buClr>
        <a:buSzPct val="85000"/>
        <a:buFont typeface="Wingdings" pitchFamily="2" charset="2"/>
        <a:buChar char="n"/>
        <a:defRPr sz="1600">
          <a:solidFill>
            <a:schemeClr val="tx1"/>
          </a:solidFill>
          <a:latin typeface="+mn-lt"/>
          <a:cs typeface="+mn-cs"/>
        </a:defRPr>
      </a:lvl2pPr>
      <a:lvl3pPr marL="752475" indent="-187325" algn="l" rtl="0" eaLnBrk="0" fontAlgn="base" hangingPunct="0">
        <a:spcBef>
          <a:spcPct val="0"/>
        </a:spcBef>
        <a:spcAft>
          <a:spcPct val="0"/>
        </a:spcAft>
        <a:buClr>
          <a:srgbClr val="FF0000"/>
        </a:buClr>
        <a:buChar char="–"/>
        <a:defRPr sz="1600">
          <a:solidFill>
            <a:schemeClr val="tx1"/>
          </a:solidFill>
          <a:latin typeface="+mn-lt"/>
          <a:cs typeface="+mn-cs"/>
        </a:defRPr>
      </a:lvl3pPr>
      <a:lvl4pPr marL="1130300" indent="-187325" algn="l" rtl="0" eaLnBrk="0" fontAlgn="base" hangingPunct="0">
        <a:spcBef>
          <a:spcPct val="0"/>
        </a:spcBef>
        <a:spcAft>
          <a:spcPct val="0"/>
        </a:spcAft>
        <a:buClr>
          <a:srgbClr val="FF0000"/>
        </a:buClr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1549400" indent="-228600" algn="l" rtl="0" eaLnBrk="0" fontAlgn="base" hangingPunct="0">
        <a:spcBef>
          <a:spcPct val="0"/>
        </a:spcBef>
        <a:spcAft>
          <a:spcPct val="0"/>
        </a:spcAft>
        <a:buClr>
          <a:srgbClr val="FF0000"/>
        </a:buClr>
        <a:buChar char="–"/>
        <a:defRPr sz="1600">
          <a:solidFill>
            <a:schemeClr val="tx1"/>
          </a:solidFill>
          <a:latin typeface="+mn-lt"/>
          <a:cs typeface="+mn-cs"/>
        </a:defRPr>
      </a:lvl5pPr>
      <a:lvl6pPr marL="2006600" indent="-228600" algn="l" rtl="0" fontAlgn="base">
        <a:spcBef>
          <a:spcPct val="0"/>
        </a:spcBef>
        <a:spcAft>
          <a:spcPct val="0"/>
        </a:spcAft>
        <a:buClr>
          <a:srgbClr val="FF0000"/>
        </a:buClr>
        <a:buChar char="–"/>
        <a:defRPr sz="1600">
          <a:solidFill>
            <a:schemeClr val="tx1"/>
          </a:solidFill>
          <a:latin typeface="+mn-lt"/>
          <a:cs typeface="+mn-cs"/>
        </a:defRPr>
      </a:lvl6pPr>
      <a:lvl7pPr marL="2463800" indent="-228600" algn="l" rtl="0" fontAlgn="base">
        <a:spcBef>
          <a:spcPct val="0"/>
        </a:spcBef>
        <a:spcAft>
          <a:spcPct val="0"/>
        </a:spcAft>
        <a:buClr>
          <a:srgbClr val="FF0000"/>
        </a:buClr>
        <a:buChar char="–"/>
        <a:defRPr sz="1600">
          <a:solidFill>
            <a:schemeClr val="tx1"/>
          </a:solidFill>
          <a:latin typeface="+mn-lt"/>
          <a:cs typeface="+mn-cs"/>
        </a:defRPr>
      </a:lvl7pPr>
      <a:lvl8pPr marL="2921000" indent="-228600" algn="l" rtl="0" fontAlgn="base">
        <a:spcBef>
          <a:spcPct val="0"/>
        </a:spcBef>
        <a:spcAft>
          <a:spcPct val="0"/>
        </a:spcAft>
        <a:buClr>
          <a:srgbClr val="FF0000"/>
        </a:buClr>
        <a:buChar char="–"/>
        <a:defRPr sz="1600">
          <a:solidFill>
            <a:schemeClr val="tx1"/>
          </a:solidFill>
          <a:latin typeface="+mn-lt"/>
          <a:cs typeface="+mn-cs"/>
        </a:defRPr>
      </a:lvl8pPr>
      <a:lvl9pPr marL="3378200" indent="-228600" algn="l" rtl="0" fontAlgn="base">
        <a:spcBef>
          <a:spcPct val="0"/>
        </a:spcBef>
        <a:spcAft>
          <a:spcPct val="0"/>
        </a:spcAft>
        <a:buClr>
          <a:srgbClr val="FF0000"/>
        </a:buClr>
        <a:buChar char="–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05"/>
          <p:cNvGraphicFramePr>
            <a:graphicFrameLocks noChangeAspect="1"/>
          </p:cNvGraphicFramePr>
          <p:nvPr>
            <p:custDataLst>
              <p:tags r:id="rId10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537" name="think-cell Slide" r:id="rId15" imgW="360" imgH="360" progId="">
                  <p:embed/>
                </p:oleObj>
              </mc:Choice>
              <mc:Fallback>
                <p:oleObj name="think-cell Slide" r:id="rId1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Rectangle 2"/>
          <p:cNvSpPr>
            <a:spLocks noGrp="1" noChangeArrowheads="1"/>
          </p:cNvSpPr>
          <p:nvPr>
            <p:ph type="title"/>
            <p:custDataLst>
              <p:tags r:id="rId11"/>
            </p:custDataLst>
          </p:nvPr>
        </p:nvSpPr>
        <p:spPr bwMode="auto">
          <a:xfrm>
            <a:off x="200025" y="404813"/>
            <a:ext cx="69135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  <p:custDataLst>
              <p:tags r:id="rId12"/>
            </p:custDataLst>
          </p:nvPr>
        </p:nvSpPr>
        <p:spPr bwMode="auto">
          <a:xfrm>
            <a:off x="200025" y="1557338"/>
            <a:ext cx="9505950" cy="48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Formate des Vorlagentextes zu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grpSp>
        <p:nvGrpSpPr>
          <p:cNvPr id="1030" name="Group 6"/>
          <p:cNvGrpSpPr>
            <a:grpSpLocks/>
          </p:cNvGrpSpPr>
          <p:nvPr>
            <p:custDataLst>
              <p:tags r:id="rId13"/>
            </p:custDataLst>
          </p:nvPr>
        </p:nvGrpSpPr>
        <p:grpSpPr bwMode="auto">
          <a:xfrm>
            <a:off x="0" y="1123950"/>
            <a:ext cx="9906000" cy="287338"/>
            <a:chOff x="0" y="708"/>
            <a:chExt cx="6240" cy="181"/>
          </a:xfrm>
        </p:grpSpPr>
        <p:sp>
          <p:nvSpPr>
            <p:cNvPr id="1032" name="Rectangle 7"/>
            <p:cNvSpPr>
              <a:spLocks noChangeArrowheads="1"/>
            </p:cNvSpPr>
            <p:nvPr/>
          </p:nvSpPr>
          <p:spPr bwMode="auto">
            <a:xfrm>
              <a:off x="0" y="708"/>
              <a:ext cx="6240" cy="9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/>
          </p:spPr>
          <p:txBody>
            <a:bodyPr wrap="none" anchor="ctr"/>
            <a:lstStyle/>
            <a:p>
              <a:pPr algn="ctr">
                <a:defRPr/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033" name="Rectangle 8"/>
            <p:cNvSpPr>
              <a:spLocks noChangeArrowheads="1"/>
            </p:cNvSpPr>
            <p:nvPr/>
          </p:nvSpPr>
          <p:spPr bwMode="auto">
            <a:xfrm>
              <a:off x="0" y="708"/>
              <a:ext cx="2122" cy="18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/>
          </p:spPr>
          <p:txBody>
            <a:bodyPr wrap="none" anchor="ctr"/>
            <a:lstStyle/>
            <a:p>
              <a:pPr algn="ctr">
                <a:defRPr/>
              </a:pPr>
              <a:endParaRPr lang="de-DE" dirty="0">
                <a:solidFill>
                  <a:srgbClr val="000000"/>
                </a:solidFill>
              </a:endParaRPr>
            </a:p>
          </p:txBody>
        </p:sp>
      </p:grpSp>
      <p:pic>
        <p:nvPicPr>
          <p:cNvPr id="1031" name="Picture 9" descr="DB-MNL_rgb_M"/>
          <p:cNvPicPr>
            <a:picLocks noChangeAspect="1" noChangeArrowheads="1"/>
          </p:cNvPicPr>
          <p:nvPr userDrawn="1">
            <p:custDataLst>
              <p:tags r:id="rId14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55" t="-46503" r="-16711" b="-14403"/>
          <a:stretch>
            <a:fillRect/>
          </a:stretch>
        </p:blipFill>
        <p:spPr bwMode="auto">
          <a:xfrm>
            <a:off x="8482013" y="0"/>
            <a:ext cx="1423987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14"/>
          <p:cNvSpPr txBox="1">
            <a:spLocks noChangeArrowheads="1"/>
          </p:cNvSpPr>
          <p:nvPr userDrawn="1"/>
        </p:nvSpPr>
        <p:spPr bwMode="auto">
          <a:xfrm>
            <a:off x="3205163" y="6543675"/>
            <a:ext cx="3476625" cy="3143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72000" tIns="72000" rIns="72000" bIns="72000"/>
          <a:lstStyle>
            <a:lvl1pPr algn="ctr">
              <a:defRPr sz="1400" b="1">
                <a:solidFill>
                  <a:schemeClr val="tx1"/>
                </a:solidFill>
                <a:latin typeface="DB Office" pitchFamily="34" charset="0"/>
                <a:cs typeface="Arial" charset="0"/>
              </a:defRPr>
            </a:lvl1pPr>
            <a:lvl2pPr marL="742950" indent="-285750" algn="ctr">
              <a:defRPr sz="1400" b="1">
                <a:solidFill>
                  <a:schemeClr val="tx1"/>
                </a:solidFill>
                <a:latin typeface="DB Office" pitchFamily="34" charset="0"/>
                <a:cs typeface="Arial" charset="0"/>
              </a:defRPr>
            </a:lvl2pPr>
            <a:lvl3pPr marL="1143000" indent="-228600" algn="ctr">
              <a:defRPr sz="1400" b="1">
                <a:solidFill>
                  <a:schemeClr val="tx1"/>
                </a:solidFill>
                <a:latin typeface="DB Office" pitchFamily="34" charset="0"/>
                <a:cs typeface="Arial" charset="0"/>
              </a:defRPr>
            </a:lvl3pPr>
            <a:lvl4pPr marL="1600200" indent="-228600" algn="ctr">
              <a:defRPr sz="1400" b="1">
                <a:solidFill>
                  <a:schemeClr val="tx1"/>
                </a:solidFill>
                <a:latin typeface="DB Office" pitchFamily="34" charset="0"/>
                <a:cs typeface="Arial" charset="0"/>
              </a:defRPr>
            </a:lvl4pPr>
            <a:lvl5pPr marL="2057400" indent="-228600" algn="ctr">
              <a:defRPr sz="1400" b="1">
                <a:solidFill>
                  <a:schemeClr val="tx1"/>
                </a:solidFill>
                <a:latin typeface="DB Office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DB Office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DB Office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DB Office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DB Office" pitchFamily="34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defRPr/>
            </a:pPr>
            <a:fld id="{A52A3B49-83C8-40F6-8DAE-93C406FFE5BF}" type="slidenum">
              <a:rPr lang="de-DE" sz="1000" b="0" smtClean="0">
                <a:solidFill>
                  <a:srgbClr val="000000"/>
                </a:solidFill>
              </a:rPr>
              <a:pPr>
                <a:spcBef>
                  <a:spcPct val="0"/>
                </a:spcBef>
                <a:defRPr/>
              </a:pPr>
              <a:t>‹Nr.›</a:t>
            </a:fld>
            <a:endParaRPr lang="de-DE" sz="1000" b="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973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3" r:id="rId1"/>
    <p:sldLayoutId id="2147484374" r:id="rId2"/>
    <p:sldLayoutId id="2147484375" r:id="rId3"/>
    <p:sldLayoutId id="2147484376" r:id="rId4"/>
    <p:sldLayoutId id="2147484377" r:id="rId5"/>
    <p:sldLayoutId id="2147484378" r:id="rId6"/>
    <p:sldLayoutId id="2147484379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DB Office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DB Office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DB Office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DB Office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DB Office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DB Office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DB Office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DB Office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+mn-lt"/>
          <a:ea typeface="+mn-ea"/>
          <a:cs typeface="+mn-cs"/>
        </a:defRPr>
      </a:lvl1pPr>
      <a:lvl2pPr marL="374650" indent="-184150" algn="l" rtl="0" eaLnBrk="0" fontAlgn="base" hangingPunct="0">
        <a:spcBef>
          <a:spcPct val="0"/>
        </a:spcBef>
        <a:spcAft>
          <a:spcPct val="0"/>
        </a:spcAft>
        <a:buClr>
          <a:srgbClr val="FF0000"/>
        </a:buClr>
        <a:buSzPct val="85000"/>
        <a:buFont typeface="Wingdings" pitchFamily="2" charset="2"/>
        <a:buChar char="n"/>
        <a:defRPr sz="1600">
          <a:solidFill>
            <a:schemeClr val="tx1"/>
          </a:solidFill>
          <a:latin typeface="+mn-lt"/>
          <a:cs typeface="+mn-cs"/>
        </a:defRPr>
      </a:lvl2pPr>
      <a:lvl3pPr marL="752475" indent="-187325" algn="l" rtl="0" eaLnBrk="0" fontAlgn="base" hangingPunct="0">
        <a:spcBef>
          <a:spcPct val="0"/>
        </a:spcBef>
        <a:spcAft>
          <a:spcPct val="0"/>
        </a:spcAft>
        <a:buClr>
          <a:srgbClr val="FF0000"/>
        </a:buClr>
        <a:buChar char="–"/>
        <a:defRPr sz="1600">
          <a:solidFill>
            <a:schemeClr val="tx1"/>
          </a:solidFill>
          <a:latin typeface="+mn-lt"/>
          <a:cs typeface="+mn-cs"/>
        </a:defRPr>
      </a:lvl3pPr>
      <a:lvl4pPr marL="1130300" indent="-187325" algn="l" rtl="0" eaLnBrk="0" fontAlgn="base" hangingPunct="0">
        <a:spcBef>
          <a:spcPct val="0"/>
        </a:spcBef>
        <a:spcAft>
          <a:spcPct val="0"/>
        </a:spcAft>
        <a:buClr>
          <a:srgbClr val="FF0000"/>
        </a:buClr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1549400" indent="-228600" algn="l" rtl="0" eaLnBrk="0" fontAlgn="base" hangingPunct="0">
        <a:spcBef>
          <a:spcPct val="0"/>
        </a:spcBef>
        <a:spcAft>
          <a:spcPct val="0"/>
        </a:spcAft>
        <a:buClr>
          <a:srgbClr val="FF0000"/>
        </a:buClr>
        <a:buChar char="–"/>
        <a:defRPr sz="1600">
          <a:solidFill>
            <a:schemeClr val="tx1"/>
          </a:solidFill>
          <a:latin typeface="+mn-lt"/>
          <a:cs typeface="+mn-cs"/>
        </a:defRPr>
      </a:lvl5pPr>
      <a:lvl6pPr marL="2006600" indent="-228600" algn="l" rtl="0" fontAlgn="base">
        <a:spcBef>
          <a:spcPct val="0"/>
        </a:spcBef>
        <a:spcAft>
          <a:spcPct val="0"/>
        </a:spcAft>
        <a:buClr>
          <a:srgbClr val="FF0000"/>
        </a:buClr>
        <a:buChar char="–"/>
        <a:defRPr sz="1600">
          <a:solidFill>
            <a:schemeClr val="tx1"/>
          </a:solidFill>
          <a:latin typeface="+mn-lt"/>
          <a:cs typeface="+mn-cs"/>
        </a:defRPr>
      </a:lvl6pPr>
      <a:lvl7pPr marL="2463800" indent="-228600" algn="l" rtl="0" fontAlgn="base">
        <a:spcBef>
          <a:spcPct val="0"/>
        </a:spcBef>
        <a:spcAft>
          <a:spcPct val="0"/>
        </a:spcAft>
        <a:buClr>
          <a:srgbClr val="FF0000"/>
        </a:buClr>
        <a:buChar char="–"/>
        <a:defRPr sz="1600">
          <a:solidFill>
            <a:schemeClr val="tx1"/>
          </a:solidFill>
          <a:latin typeface="+mn-lt"/>
          <a:cs typeface="+mn-cs"/>
        </a:defRPr>
      </a:lvl7pPr>
      <a:lvl8pPr marL="2921000" indent="-228600" algn="l" rtl="0" fontAlgn="base">
        <a:spcBef>
          <a:spcPct val="0"/>
        </a:spcBef>
        <a:spcAft>
          <a:spcPct val="0"/>
        </a:spcAft>
        <a:buClr>
          <a:srgbClr val="FF0000"/>
        </a:buClr>
        <a:buChar char="–"/>
        <a:defRPr sz="1600">
          <a:solidFill>
            <a:schemeClr val="tx1"/>
          </a:solidFill>
          <a:latin typeface="+mn-lt"/>
          <a:cs typeface="+mn-cs"/>
        </a:defRPr>
      </a:lvl8pPr>
      <a:lvl9pPr marL="3378200" indent="-228600" algn="l" rtl="0" fontAlgn="base">
        <a:spcBef>
          <a:spcPct val="0"/>
        </a:spcBef>
        <a:spcAft>
          <a:spcPct val="0"/>
        </a:spcAft>
        <a:buClr>
          <a:srgbClr val="FF0000"/>
        </a:buClr>
        <a:buChar char="–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0025" y="1557338"/>
            <a:ext cx="9505950" cy="489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Formate des Vorlagentextes zu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000500" y="6692900"/>
            <a:ext cx="1905000" cy="9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900" b="0">
                <a:solidFill>
                  <a:schemeClr val="tx1"/>
                </a:solidFill>
              </a:defRPr>
            </a:lvl1pPr>
          </a:lstStyle>
          <a:p>
            <a:pPr>
              <a:spcBef>
                <a:spcPct val="0"/>
              </a:spcBef>
              <a:defRPr/>
            </a:pPr>
            <a:fld id="{4BA42D94-5C94-41F0-A93D-31354109BE9D}" type="slidenum">
              <a:rPr lang="de-DE">
                <a:solidFill>
                  <a:srgbClr val="000000"/>
                </a:solidFill>
                <a:cs typeface="+mn-cs"/>
              </a:rPr>
              <a:pPr>
                <a:spcBef>
                  <a:spcPct val="0"/>
                </a:spcBef>
                <a:defRPr/>
              </a:pPr>
              <a:t>‹Nr.›</a:t>
            </a:fld>
            <a:endParaRPr lang="de-DE">
              <a:solidFill>
                <a:srgbClr val="000000"/>
              </a:solidFill>
              <a:cs typeface="+mn-cs"/>
            </a:endParaRPr>
          </a:p>
        </p:txBody>
      </p:sp>
      <p:sp>
        <p:nvSpPr>
          <p:cNvPr id="16589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0025" y="6692900"/>
            <a:ext cx="3708400" cy="9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900" b="0">
                <a:solidFill>
                  <a:schemeClr val="tx1"/>
                </a:solidFill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de-DE">
                <a:solidFill>
                  <a:srgbClr val="000000"/>
                </a:solidFill>
                <a:cs typeface="+mn-cs"/>
              </a:rPr>
              <a:t>, </a:t>
            </a:r>
            <a:fld id="{6023A8C3-1978-478F-A2A8-9F38E1446CD5}" type="datetimeFigureOut">
              <a:rPr lang="de-DE">
                <a:solidFill>
                  <a:srgbClr val="000000"/>
                </a:solidFill>
                <a:cs typeface="+mn-cs"/>
              </a:rPr>
              <a:pPr>
                <a:spcBef>
                  <a:spcPct val="0"/>
                </a:spcBef>
                <a:defRPr/>
              </a:pPr>
              <a:t>15.01.2013</a:t>
            </a:fld>
            <a:endParaRPr lang="de-DE">
              <a:solidFill>
                <a:srgbClr val="000000"/>
              </a:solidFill>
              <a:cs typeface="+mn-cs"/>
            </a:endParaRPr>
          </a:p>
        </p:txBody>
      </p:sp>
      <p:grpSp>
        <p:nvGrpSpPr>
          <p:cNvPr id="1029" name="Group 5"/>
          <p:cNvGrpSpPr>
            <a:grpSpLocks/>
          </p:cNvGrpSpPr>
          <p:nvPr/>
        </p:nvGrpSpPr>
        <p:grpSpPr bwMode="auto">
          <a:xfrm>
            <a:off x="0" y="1123950"/>
            <a:ext cx="9906000" cy="287338"/>
            <a:chOff x="0" y="708"/>
            <a:chExt cx="6240" cy="181"/>
          </a:xfrm>
        </p:grpSpPr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0" y="708"/>
              <a:ext cx="6240" cy="9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endParaRPr lang="de-DE" sz="2000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0" y="708"/>
              <a:ext cx="2122" cy="18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endParaRPr lang="de-DE" sz="2000" smtClean="0">
                <a:solidFill>
                  <a:srgbClr val="000000"/>
                </a:solidFill>
                <a:cs typeface="+mn-cs"/>
              </a:endParaRPr>
            </a:p>
          </p:txBody>
        </p:sp>
      </p:grpSp>
      <p:pic>
        <p:nvPicPr>
          <p:cNvPr id="1030" name="Picture 8" descr="DB-NETZE_rgb_M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51" t="-49437" r="-12785" b="-14261"/>
          <a:stretch>
            <a:fillRect/>
          </a:stretch>
        </p:blipFill>
        <p:spPr bwMode="auto">
          <a:xfrm>
            <a:off x="8047038" y="1588"/>
            <a:ext cx="1860550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200025" y="549275"/>
            <a:ext cx="7848600" cy="57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Untertitel</a:t>
            </a:r>
          </a:p>
        </p:txBody>
      </p:sp>
      <p:sp>
        <p:nvSpPr>
          <p:cNvPr id="2056" name="Text Box 10"/>
          <p:cNvSpPr txBox="1">
            <a:spLocks noChangeArrowheads="1"/>
          </p:cNvSpPr>
          <p:nvPr userDrawn="1"/>
        </p:nvSpPr>
        <p:spPr bwMode="auto">
          <a:xfrm>
            <a:off x="271463" y="100013"/>
            <a:ext cx="78501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000" b="1">
                <a:solidFill>
                  <a:schemeClr val="tx2"/>
                </a:solidFill>
                <a:latin typeface="DB Office" pitchFamily="34" charset="0"/>
              </a:defRPr>
            </a:lvl1pPr>
            <a:lvl2pPr marL="742950" indent="-285750">
              <a:defRPr sz="2000" b="1">
                <a:solidFill>
                  <a:schemeClr val="tx2"/>
                </a:solidFill>
                <a:latin typeface="DB Office" pitchFamily="34" charset="0"/>
              </a:defRPr>
            </a:lvl2pPr>
            <a:lvl3pPr marL="1143000" indent="-228600">
              <a:defRPr sz="2000" b="1">
                <a:solidFill>
                  <a:schemeClr val="tx2"/>
                </a:solidFill>
                <a:latin typeface="DB Office" pitchFamily="34" charset="0"/>
              </a:defRPr>
            </a:lvl3pPr>
            <a:lvl4pPr marL="1600200" indent="-228600">
              <a:defRPr sz="2000" b="1">
                <a:solidFill>
                  <a:schemeClr val="tx2"/>
                </a:solidFill>
                <a:latin typeface="DB Office" pitchFamily="34" charset="0"/>
              </a:defRPr>
            </a:lvl4pPr>
            <a:lvl5pPr marL="2057400" indent="-228600">
              <a:defRPr sz="2000" b="1">
                <a:solidFill>
                  <a:schemeClr val="tx2"/>
                </a:solidFill>
                <a:latin typeface="DB Offic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DB Offic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DB Offic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DB Offic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DB Office" pitchFamily="34" charset="0"/>
              </a:defRPr>
            </a:lvl9pPr>
          </a:lstStyle>
          <a:p>
            <a:pPr>
              <a:defRPr/>
            </a:pPr>
            <a:r>
              <a:rPr lang="de-DE" dirty="0" smtClean="0">
                <a:solidFill>
                  <a:srgbClr val="000000"/>
                </a:solidFill>
                <a:cs typeface="+mn-cs"/>
              </a:rPr>
              <a:t>Bahnprojekt Stuttgart - Ulm</a:t>
            </a:r>
          </a:p>
        </p:txBody>
      </p:sp>
    </p:spTree>
    <p:extLst>
      <p:ext uri="{BB962C8B-B14F-4D97-AF65-F5344CB8AC3E}">
        <p14:creationId xmlns:p14="http://schemas.microsoft.com/office/powerpoint/2010/main" val="4291409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1" r:id="rId1"/>
    <p:sldLayoutId id="2147484382" r:id="rId2"/>
    <p:sldLayoutId id="2147484383" r:id="rId3"/>
    <p:sldLayoutId id="2147484384" r:id="rId4"/>
    <p:sldLayoutId id="2147484385" r:id="rId5"/>
    <p:sldLayoutId id="2147484386" r:id="rId6"/>
    <p:sldLayoutId id="2147484387" r:id="rId7"/>
    <p:sldLayoutId id="2147484388" r:id="rId8"/>
    <p:sldLayoutId id="2147484389" r:id="rId9"/>
    <p:sldLayoutId id="2147484390" r:id="rId10"/>
    <p:sldLayoutId id="2147484391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DB Offic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DB Offic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DB Offic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DB Office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DB Office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DB Office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DB Office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DB Office" pitchFamily="34" charset="0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0"/>
        </a:spcBef>
        <a:spcAft>
          <a:spcPct val="2500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374650" indent="-184150" algn="l" rtl="0" eaLnBrk="0" fontAlgn="base" hangingPunct="0">
        <a:lnSpc>
          <a:spcPct val="110000"/>
        </a:lnSpc>
        <a:spcBef>
          <a:spcPct val="0"/>
        </a:spcBef>
        <a:spcAft>
          <a:spcPct val="2500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2pPr>
      <a:lvl3pPr marL="752475" indent="-187325" algn="l" rtl="0" eaLnBrk="0" fontAlgn="base" hangingPunct="0">
        <a:lnSpc>
          <a:spcPct val="110000"/>
        </a:lnSpc>
        <a:spcBef>
          <a:spcPct val="0"/>
        </a:spcBef>
        <a:spcAft>
          <a:spcPct val="2500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3pPr>
      <a:lvl4pPr marL="1130300" indent="-187325" algn="l" rtl="0" eaLnBrk="0" fontAlgn="base" hangingPunct="0">
        <a:lnSpc>
          <a:spcPct val="110000"/>
        </a:lnSpc>
        <a:spcBef>
          <a:spcPct val="0"/>
        </a:spcBef>
        <a:spcAft>
          <a:spcPct val="2500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4pPr>
      <a:lvl5pPr marL="1549400" indent="-228600" algn="l" rtl="0" eaLnBrk="0" fontAlgn="base" hangingPunct="0">
        <a:lnSpc>
          <a:spcPct val="110000"/>
        </a:lnSpc>
        <a:spcBef>
          <a:spcPct val="0"/>
        </a:spcBef>
        <a:spcAft>
          <a:spcPct val="2500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5pPr>
      <a:lvl6pPr marL="2006600" indent="-228600" algn="l" rtl="0" eaLnBrk="0" fontAlgn="base" hangingPunct="0">
        <a:lnSpc>
          <a:spcPct val="110000"/>
        </a:lnSpc>
        <a:spcBef>
          <a:spcPct val="0"/>
        </a:spcBef>
        <a:spcAft>
          <a:spcPct val="2500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6pPr>
      <a:lvl7pPr marL="2463800" indent="-228600" algn="l" rtl="0" eaLnBrk="0" fontAlgn="base" hangingPunct="0">
        <a:lnSpc>
          <a:spcPct val="110000"/>
        </a:lnSpc>
        <a:spcBef>
          <a:spcPct val="0"/>
        </a:spcBef>
        <a:spcAft>
          <a:spcPct val="2500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7pPr>
      <a:lvl8pPr marL="2921000" indent="-228600" algn="l" rtl="0" eaLnBrk="0" fontAlgn="base" hangingPunct="0">
        <a:lnSpc>
          <a:spcPct val="110000"/>
        </a:lnSpc>
        <a:spcBef>
          <a:spcPct val="0"/>
        </a:spcBef>
        <a:spcAft>
          <a:spcPct val="2500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8pPr>
      <a:lvl9pPr marL="3378200" indent="-228600" algn="l" rtl="0" eaLnBrk="0" fontAlgn="base" hangingPunct="0">
        <a:lnSpc>
          <a:spcPct val="110000"/>
        </a:lnSpc>
        <a:spcBef>
          <a:spcPct val="0"/>
        </a:spcBef>
        <a:spcAft>
          <a:spcPct val="2500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33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3" Type="http://schemas.openxmlformats.org/officeDocument/2006/relationships/tags" Target="../tags/tag36.xml"/><Relationship Id="rId7" Type="http://schemas.openxmlformats.org/officeDocument/2006/relationships/slideLayout" Target="../slideLayouts/slideLayout3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5" Type="http://schemas.openxmlformats.org/officeDocument/2006/relationships/tags" Target="../tags/tag38.xml"/><Relationship Id="rId4" Type="http://schemas.openxmlformats.org/officeDocument/2006/relationships/tags" Target="../tags/tag37.xml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3" Type="http://schemas.openxmlformats.org/officeDocument/2006/relationships/tags" Target="../tags/tag42.xml"/><Relationship Id="rId7" Type="http://schemas.openxmlformats.org/officeDocument/2006/relationships/tags" Target="../tags/tag46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tags" Target="../tags/tag48.xml"/><Relationship Id="rId7" Type="http://schemas.openxmlformats.org/officeDocument/2006/relationships/notesSlide" Target="../notesSlides/notesSlide4.xml"/><Relationship Id="rId2" Type="http://schemas.openxmlformats.org/officeDocument/2006/relationships/tags" Target="../tags/tag47.xml"/><Relationship Id="rId1" Type="http://schemas.openxmlformats.org/officeDocument/2006/relationships/vmlDrawing" Target="../drawings/vmlDrawing9.v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50.xml"/><Relationship Id="rId10" Type="http://schemas.openxmlformats.org/officeDocument/2006/relationships/image" Target="../media/image10.png"/><Relationship Id="rId4" Type="http://schemas.openxmlformats.org/officeDocument/2006/relationships/tags" Target="../tags/tag49.xml"/><Relationship Id="rId9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tags" Target="../tags/tag52.xml"/><Relationship Id="rId7" Type="http://schemas.openxmlformats.org/officeDocument/2006/relationships/notesSlide" Target="../notesSlides/notesSlide5.xml"/><Relationship Id="rId2" Type="http://schemas.openxmlformats.org/officeDocument/2006/relationships/tags" Target="../tags/tag51.xml"/><Relationship Id="rId1" Type="http://schemas.openxmlformats.org/officeDocument/2006/relationships/vmlDrawing" Target="../drawings/vmlDrawing10.vml"/><Relationship Id="rId6" Type="http://schemas.openxmlformats.org/officeDocument/2006/relationships/slideLayout" Target="../slideLayouts/slideLayout3.xml"/><Relationship Id="rId11" Type="http://schemas.openxmlformats.org/officeDocument/2006/relationships/image" Target="../media/image12.jpeg"/><Relationship Id="rId5" Type="http://schemas.openxmlformats.org/officeDocument/2006/relationships/tags" Target="../tags/tag54.xml"/><Relationship Id="rId10" Type="http://schemas.openxmlformats.org/officeDocument/2006/relationships/image" Target="../media/image11.emf"/><Relationship Id="rId4" Type="http://schemas.openxmlformats.org/officeDocument/2006/relationships/tags" Target="../tags/tag53.xml"/><Relationship Id="rId9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3" Type="http://schemas.openxmlformats.org/officeDocument/2006/relationships/tags" Target="../tags/tag56.xml"/><Relationship Id="rId7" Type="http://schemas.openxmlformats.org/officeDocument/2006/relationships/slideLayout" Target="../slideLayouts/slideLayout3.xml"/><Relationship Id="rId12" Type="http://schemas.openxmlformats.org/officeDocument/2006/relationships/image" Target="../media/image13.png"/><Relationship Id="rId2" Type="http://schemas.openxmlformats.org/officeDocument/2006/relationships/tags" Target="../tags/tag55.xml"/><Relationship Id="rId1" Type="http://schemas.openxmlformats.org/officeDocument/2006/relationships/vmlDrawing" Target="../drawings/vmlDrawing11.vml"/><Relationship Id="rId6" Type="http://schemas.openxmlformats.org/officeDocument/2006/relationships/tags" Target="../tags/tag59.xml"/><Relationship Id="rId11" Type="http://schemas.openxmlformats.org/officeDocument/2006/relationships/oleObject" Target="../embeddings/oleObject12.bin"/><Relationship Id="rId5" Type="http://schemas.openxmlformats.org/officeDocument/2006/relationships/tags" Target="../tags/tag58.xml"/><Relationship Id="rId10" Type="http://schemas.openxmlformats.org/officeDocument/2006/relationships/image" Target="../media/image9.emf"/><Relationship Id="rId4" Type="http://schemas.openxmlformats.org/officeDocument/2006/relationships/tags" Target="../tags/tag57.xml"/><Relationship Id="rId9" Type="http://schemas.openxmlformats.org/officeDocument/2006/relationships/oleObject" Target="../embeddings/oleObject1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56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50"/>
            <a:ext cx="3529013" cy="251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5" descr="S21_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58" b="16823"/>
          <a:stretch>
            <a:fillRect/>
          </a:stretch>
        </p:blipFill>
        <p:spPr bwMode="auto">
          <a:xfrm>
            <a:off x="3513138" y="804863"/>
            <a:ext cx="6392862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Rectangle 57"/>
          <p:cNvSpPr>
            <a:spLocks noChangeArrowheads="1"/>
          </p:cNvSpPr>
          <p:nvPr/>
        </p:nvSpPr>
        <p:spPr bwMode="auto">
          <a:xfrm>
            <a:off x="-14288" y="661988"/>
            <a:ext cx="9920288" cy="14287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de-DE" sz="2000" smtClean="0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19816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04813"/>
            <a:ext cx="7893050" cy="615950"/>
          </a:xfrm>
          <a:prstGeom prst="rect">
            <a:avLst/>
          </a:prstGeom>
        </p:spPr>
        <p:txBody>
          <a:bodyPr/>
          <a:lstStyle/>
          <a:p>
            <a:pPr marL="176213"/>
            <a:r>
              <a:rPr lang="de-DE" dirty="0" smtClean="0"/>
              <a:t>Bahnsteigdach am Stuttgarter Hauptbahnhof</a:t>
            </a:r>
            <a:br>
              <a:rPr lang="de-DE" dirty="0" smtClean="0"/>
            </a:br>
            <a:r>
              <a:rPr lang="de-DE" dirty="0" smtClean="0"/>
              <a:t>Ausgangslage</a:t>
            </a:r>
            <a:endParaRPr lang="en-US" dirty="0" smtClean="0"/>
          </a:p>
        </p:txBody>
      </p:sp>
      <p:sp>
        <p:nvSpPr>
          <p:cNvPr id="13" name="Freeform 3"/>
          <p:cNvSpPr>
            <a:spLocks/>
          </p:cNvSpPr>
          <p:nvPr/>
        </p:nvSpPr>
        <p:spPr bwMode="auto">
          <a:xfrm>
            <a:off x="3748645" y="2250281"/>
            <a:ext cx="4798197" cy="3812767"/>
          </a:xfrm>
          <a:custGeom>
            <a:avLst/>
            <a:gdLst>
              <a:gd name="T0" fmla="*/ 6946900 w 4376"/>
              <a:gd name="T1" fmla="*/ 0 h 2516"/>
              <a:gd name="T2" fmla="*/ 0 w 4376"/>
              <a:gd name="T3" fmla="*/ 0 h 2516"/>
              <a:gd name="T4" fmla="*/ 0 w 4376"/>
              <a:gd name="T5" fmla="*/ 3994150 h 2516"/>
              <a:gd name="T6" fmla="*/ 6946900 w 4376"/>
              <a:gd name="T7" fmla="*/ 3994150 h 251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376" h="2516">
                <a:moveTo>
                  <a:pt x="4376" y="0"/>
                </a:moveTo>
                <a:lnTo>
                  <a:pt x="0" y="0"/>
                </a:lnTo>
                <a:lnTo>
                  <a:pt x="0" y="2516"/>
                </a:lnTo>
                <a:lnTo>
                  <a:pt x="4376" y="2516"/>
                </a:lnTo>
              </a:path>
            </a:pathLst>
          </a:custGeom>
          <a:noFill/>
          <a:ln w="19050" cap="flat" cmpd="sng">
            <a:solidFill>
              <a:srgbClr val="878C96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 anchor="ctr"/>
          <a:lstStyle/>
          <a:p>
            <a:endParaRPr lang="de-DE"/>
          </a:p>
        </p:txBody>
      </p:sp>
      <p:sp>
        <p:nvSpPr>
          <p:cNvPr id="15" name="Line 17"/>
          <p:cNvSpPr>
            <a:spLocks noChangeShapeType="1"/>
          </p:cNvSpPr>
          <p:nvPr/>
        </p:nvSpPr>
        <p:spPr bwMode="auto">
          <a:xfrm>
            <a:off x="4586845" y="3479007"/>
            <a:ext cx="3959997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 anchor="ctr"/>
          <a:lstStyle/>
          <a:p>
            <a:endParaRPr lang="de-DE"/>
          </a:p>
        </p:txBody>
      </p:sp>
      <p:sp>
        <p:nvSpPr>
          <p:cNvPr id="16" name="Line 23"/>
          <p:cNvSpPr>
            <a:spLocks noChangeShapeType="1"/>
          </p:cNvSpPr>
          <p:nvPr/>
        </p:nvSpPr>
        <p:spPr bwMode="auto">
          <a:xfrm>
            <a:off x="4586845" y="5009357"/>
            <a:ext cx="3959997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 anchor="ctr"/>
          <a:lstStyle/>
          <a:p>
            <a:endParaRPr lang="de-DE"/>
          </a:p>
        </p:txBody>
      </p:sp>
      <p:sp>
        <p:nvSpPr>
          <p:cNvPr id="17" name="Rectangle 24"/>
          <p:cNvSpPr>
            <a:spLocks noChangeArrowheads="1"/>
          </p:cNvSpPr>
          <p:nvPr/>
        </p:nvSpPr>
        <p:spPr bwMode="auto">
          <a:xfrm>
            <a:off x="5306325" y="3982264"/>
            <a:ext cx="22098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977900" eaLnBrk="1" hangingPunct="1">
              <a:buClrTx/>
              <a:buSzPct val="120000"/>
              <a:buFontTx/>
              <a:buNone/>
            </a:pPr>
            <a:r>
              <a:rPr lang="de-DE" sz="1200" b="0" dirty="0" smtClean="0"/>
              <a:t>Verbleibende Überdachung bis </a:t>
            </a:r>
            <a:r>
              <a:rPr lang="de-DE" sz="1200" b="0" dirty="0"/>
              <a:t>Inbetriebnahme neue </a:t>
            </a:r>
            <a:r>
              <a:rPr lang="de-DE" sz="1200" b="0" dirty="0" smtClean="0"/>
              <a:t>Verkehrsstation</a:t>
            </a:r>
            <a:endParaRPr lang="de-DE" sz="1200" b="0" dirty="0"/>
          </a:p>
        </p:txBody>
      </p:sp>
      <p:sp>
        <p:nvSpPr>
          <p:cNvPr id="18" name="McK 6b. Title Number rund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896494" y="4099398"/>
            <a:ext cx="215900" cy="215900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878C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8000" tIns="10800" rIns="18000" bIns="10800" anchor="ctr"/>
          <a:lstStyle/>
          <a:p>
            <a:pPr marL="190500" indent="-190500" algn="ctr">
              <a:spcBef>
                <a:spcPct val="50000"/>
              </a:spcBef>
              <a:buClrTx/>
              <a:buSzTx/>
              <a:buFontTx/>
              <a:buNone/>
            </a:pPr>
            <a:r>
              <a:rPr lang="de-DE" sz="1200" dirty="0" smtClean="0">
                <a:solidFill>
                  <a:schemeClr val="bg1"/>
                </a:solidFill>
              </a:rPr>
              <a:t>2</a:t>
            </a:r>
            <a:endParaRPr lang="de-DE" sz="12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9" name="McK 6b. Title Number rund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896494" y="2704328"/>
            <a:ext cx="215900" cy="215900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878C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8000" tIns="10800" rIns="18000" bIns="10800" anchor="ctr"/>
          <a:lstStyle/>
          <a:p>
            <a:pPr marL="190500" indent="-190500" algn="ctr">
              <a:spcBef>
                <a:spcPct val="50000"/>
              </a:spcBef>
              <a:buClrTx/>
              <a:buSzTx/>
              <a:buFontTx/>
              <a:buNone/>
            </a:pPr>
            <a:r>
              <a:rPr lang="de-DE" sz="1200" dirty="0" smtClean="0">
                <a:solidFill>
                  <a:schemeClr val="bg1"/>
                </a:solidFill>
              </a:rPr>
              <a:t>1</a:t>
            </a:r>
            <a:endParaRPr lang="de-DE" sz="12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0" name="Rectangle 31"/>
          <p:cNvSpPr>
            <a:spLocks noChangeArrowheads="1"/>
          </p:cNvSpPr>
          <p:nvPr/>
        </p:nvSpPr>
        <p:spPr bwMode="auto">
          <a:xfrm>
            <a:off x="5294011" y="2629716"/>
            <a:ext cx="2209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977900" eaLnBrk="1" hangingPunct="1">
              <a:buClrTx/>
              <a:buSzPct val="120000"/>
              <a:buFontTx/>
              <a:buNone/>
            </a:pPr>
            <a:r>
              <a:rPr lang="de-DE" sz="1200" b="0" dirty="0"/>
              <a:t>Abbruch Gleishallendach (</a:t>
            </a:r>
            <a:r>
              <a:rPr lang="de-DE" sz="1200" b="0" dirty="0" smtClean="0"/>
              <a:t>Bereich 0 - 9)</a:t>
            </a:r>
            <a:endParaRPr lang="de-DE" sz="1200" b="0" dirty="0"/>
          </a:p>
        </p:txBody>
      </p:sp>
      <p:sp>
        <p:nvSpPr>
          <p:cNvPr id="21" name="McK 6b. Title Number rund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902630" y="5350669"/>
            <a:ext cx="215900" cy="215900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878C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8000" tIns="10800" rIns="18000" bIns="10800" anchor="ctr"/>
          <a:lstStyle/>
          <a:p>
            <a:pPr marL="190500" indent="-190500" algn="ctr">
              <a:spcBef>
                <a:spcPct val="50000"/>
              </a:spcBef>
              <a:buClrTx/>
              <a:buSzTx/>
              <a:buFontTx/>
              <a:buNone/>
            </a:pPr>
            <a:r>
              <a:rPr lang="de-DE" sz="1200" dirty="0" smtClean="0">
                <a:solidFill>
                  <a:schemeClr val="bg1"/>
                </a:solidFill>
              </a:rPr>
              <a:t>3</a:t>
            </a:r>
            <a:endParaRPr lang="de-DE" sz="12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2" name="Rectangle 40"/>
          <p:cNvSpPr>
            <a:spLocks noChangeArrowheads="1"/>
          </p:cNvSpPr>
          <p:nvPr/>
        </p:nvSpPr>
        <p:spPr bwMode="auto">
          <a:xfrm>
            <a:off x="5306325" y="5330740"/>
            <a:ext cx="2209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977900" eaLnBrk="1" hangingPunct="1">
              <a:buClrTx/>
              <a:buSzPct val="120000"/>
              <a:buFontTx/>
              <a:buNone/>
            </a:pPr>
            <a:r>
              <a:rPr lang="de-DE" sz="1200" b="0" dirty="0"/>
              <a:t>Errichtung </a:t>
            </a:r>
            <a:r>
              <a:rPr lang="de-DE" sz="1200" b="0" dirty="0" smtClean="0"/>
              <a:t>neue </a:t>
            </a:r>
            <a:r>
              <a:rPr lang="de-DE" sz="1200" b="0" dirty="0" smtClean="0"/>
              <a:t>Bahnsteigdächer</a:t>
            </a:r>
            <a:endParaRPr lang="de-DE" sz="1200" b="0" dirty="0"/>
          </a:p>
        </p:txBody>
      </p:sp>
      <p:grpSp>
        <p:nvGrpSpPr>
          <p:cNvPr id="23" name="Group 43"/>
          <p:cNvGrpSpPr>
            <a:grpSpLocks/>
          </p:cNvGrpSpPr>
          <p:nvPr/>
        </p:nvGrpSpPr>
        <p:grpSpPr bwMode="auto">
          <a:xfrm>
            <a:off x="1192770" y="2793207"/>
            <a:ext cx="3233738" cy="2908300"/>
            <a:chOff x="143" y="1767"/>
            <a:chExt cx="2037" cy="1832"/>
          </a:xfrm>
        </p:grpSpPr>
        <p:pic>
          <p:nvPicPr>
            <p:cNvPr id="24" name="Picture 44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46" t="50368" r="42136" b="25780"/>
            <a:stretch>
              <a:fillRect/>
            </a:stretch>
          </p:blipFill>
          <p:spPr bwMode="auto">
            <a:xfrm>
              <a:off x="143" y="1767"/>
              <a:ext cx="2037" cy="1832"/>
            </a:xfrm>
            <a:prstGeom prst="rect">
              <a:avLst/>
            </a:prstGeom>
            <a:noFill/>
            <a:ln w="19050" algn="ctr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" name="Rectangle 45"/>
            <p:cNvSpPr>
              <a:spLocks noChangeArrowheads="1"/>
            </p:cNvSpPr>
            <p:nvPr/>
          </p:nvSpPr>
          <p:spPr bwMode="auto">
            <a:xfrm rot="7277683">
              <a:off x="1610" y="2424"/>
              <a:ext cx="63" cy="354"/>
            </a:xfrm>
            <a:prstGeom prst="rect">
              <a:avLst/>
            </a:prstGeom>
            <a:noFill/>
            <a:ln w="28575" algn="ctr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23921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lIns="18000" tIns="10800" rIns="18000" bIns="10800" anchor="ctr"/>
            <a:lstStyle/>
            <a:p>
              <a:pPr marL="190500" indent="-190500" algn="ctr"/>
              <a:endParaRPr lang="en-US" sz="1400" i="1" u="sng"/>
            </a:p>
          </p:txBody>
        </p:sp>
        <p:sp>
          <p:nvSpPr>
            <p:cNvPr id="26" name="Rectangle 46"/>
            <p:cNvSpPr>
              <a:spLocks noChangeArrowheads="1"/>
            </p:cNvSpPr>
            <p:nvPr/>
          </p:nvSpPr>
          <p:spPr bwMode="auto">
            <a:xfrm rot="7277683">
              <a:off x="1560" y="2506"/>
              <a:ext cx="63" cy="354"/>
            </a:xfrm>
            <a:prstGeom prst="rect">
              <a:avLst/>
            </a:prstGeom>
            <a:noFill/>
            <a:ln w="28575" algn="ctr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23921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lIns="18000" tIns="10800" rIns="18000" bIns="10800" anchor="ctr"/>
            <a:lstStyle/>
            <a:p>
              <a:pPr marL="190500" indent="-190500" algn="ctr"/>
              <a:endParaRPr lang="en-US" sz="1400" i="1" u="sng"/>
            </a:p>
          </p:txBody>
        </p:sp>
        <p:sp>
          <p:nvSpPr>
            <p:cNvPr id="27" name="Rectangle 47"/>
            <p:cNvSpPr>
              <a:spLocks noChangeArrowheads="1"/>
            </p:cNvSpPr>
            <p:nvPr/>
          </p:nvSpPr>
          <p:spPr bwMode="auto">
            <a:xfrm rot="7277683">
              <a:off x="1510" y="2588"/>
              <a:ext cx="63" cy="354"/>
            </a:xfrm>
            <a:prstGeom prst="rect">
              <a:avLst/>
            </a:prstGeom>
            <a:noFill/>
            <a:ln w="28575" algn="ctr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23921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lIns="18000" tIns="10800" rIns="18000" bIns="10800" anchor="ctr"/>
            <a:lstStyle/>
            <a:p>
              <a:pPr marL="190500" indent="-190500" algn="ctr"/>
              <a:endParaRPr lang="en-US" sz="1400" i="1" u="sng"/>
            </a:p>
          </p:txBody>
        </p:sp>
        <p:sp>
          <p:nvSpPr>
            <p:cNvPr id="28" name="Rectangle 48"/>
            <p:cNvSpPr>
              <a:spLocks noChangeArrowheads="1"/>
            </p:cNvSpPr>
            <p:nvPr/>
          </p:nvSpPr>
          <p:spPr bwMode="auto">
            <a:xfrm rot="7277683">
              <a:off x="1459" y="2671"/>
              <a:ext cx="63" cy="354"/>
            </a:xfrm>
            <a:prstGeom prst="rect">
              <a:avLst/>
            </a:prstGeom>
            <a:noFill/>
            <a:ln w="28575" algn="ctr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23921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lIns="18000" tIns="10800" rIns="18000" bIns="10800" anchor="ctr"/>
            <a:lstStyle/>
            <a:p>
              <a:pPr marL="190500" indent="-190500" algn="ctr"/>
              <a:endParaRPr lang="en-US" sz="1400" i="1" u="sng"/>
            </a:p>
          </p:txBody>
        </p:sp>
        <p:sp>
          <p:nvSpPr>
            <p:cNvPr id="29" name="Rectangle 49"/>
            <p:cNvSpPr>
              <a:spLocks noChangeArrowheads="1"/>
            </p:cNvSpPr>
            <p:nvPr/>
          </p:nvSpPr>
          <p:spPr bwMode="auto">
            <a:xfrm rot="7277683">
              <a:off x="1410" y="2753"/>
              <a:ext cx="63" cy="354"/>
            </a:xfrm>
            <a:prstGeom prst="rect">
              <a:avLst/>
            </a:prstGeom>
            <a:noFill/>
            <a:ln w="28575" algn="ctr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23921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lIns="18000" tIns="10800" rIns="18000" bIns="10800" anchor="ctr"/>
            <a:lstStyle/>
            <a:p>
              <a:pPr marL="190500" indent="-190500" algn="ctr"/>
              <a:endParaRPr lang="en-US" sz="1400" i="1" u="sng"/>
            </a:p>
          </p:txBody>
        </p:sp>
        <p:sp>
          <p:nvSpPr>
            <p:cNvPr id="30" name="Rectangle 50"/>
            <p:cNvSpPr>
              <a:spLocks noChangeArrowheads="1"/>
            </p:cNvSpPr>
            <p:nvPr/>
          </p:nvSpPr>
          <p:spPr bwMode="auto">
            <a:xfrm rot="7277683">
              <a:off x="1360" y="2835"/>
              <a:ext cx="63" cy="354"/>
            </a:xfrm>
            <a:prstGeom prst="rect">
              <a:avLst/>
            </a:prstGeom>
            <a:noFill/>
            <a:ln w="28575" algn="ctr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23921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lIns="18000" tIns="10800" rIns="18000" bIns="10800" anchor="ctr"/>
            <a:lstStyle/>
            <a:p>
              <a:pPr marL="190500" indent="-190500" algn="ctr"/>
              <a:endParaRPr lang="en-US" sz="1400" i="1" u="sng"/>
            </a:p>
          </p:txBody>
        </p:sp>
        <p:sp>
          <p:nvSpPr>
            <p:cNvPr id="31" name="Rectangle 51"/>
            <p:cNvSpPr>
              <a:spLocks noChangeArrowheads="1"/>
            </p:cNvSpPr>
            <p:nvPr/>
          </p:nvSpPr>
          <p:spPr bwMode="auto">
            <a:xfrm rot="7277683">
              <a:off x="1309" y="2917"/>
              <a:ext cx="63" cy="354"/>
            </a:xfrm>
            <a:prstGeom prst="rect">
              <a:avLst/>
            </a:prstGeom>
            <a:noFill/>
            <a:ln w="28575" algn="ctr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23921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lIns="18000" tIns="10800" rIns="18000" bIns="10800" anchor="ctr"/>
            <a:lstStyle/>
            <a:p>
              <a:pPr marL="190500" indent="-190500" algn="ctr"/>
              <a:endParaRPr lang="en-US" sz="1400" i="1" u="sng"/>
            </a:p>
          </p:txBody>
        </p:sp>
        <p:sp>
          <p:nvSpPr>
            <p:cNvPr id="32" name="Rectangle 52"/>
            <p:cNvSpPr>
              <a:spLocks noChangeArrowheads="1"/>
            </p:cNvSpPr>
            <p:nvPr/>
          </p:nvSpPr>
          <p:spPr bwMode="auto">
            <a:xfrm rot="7260000">
              <a:off x="757" y="2346"/>
              <a:ext cx="655" cy="515"/>
            </a:xfrm>
            <a:prstGeom prst="rect">
              <a:avLst/>
            </a:prstGeom>
            <a:solidFill>
              <a:schemeClr val="accent1">
                <a:alpha val="45882"/>
              </a:schemeClr>
            </a:solidFill>
            <a:ln w="28575" algn="ctr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lIns="18000" tIns="10800" rIns="18000" bIns="10800" anchor="ctr"/>
            <a:lstStyle/>
            <a:p>
              <a:pPr marL="190500" indent="-190500" algn="ctr"/>
              <a:endParaRPr lang="en-US" sz="1400" i="1" u="sng"/>
            </a:p>
          </p:txBody>
        </p:sp>
        <p:sp>
          <p:nvSpPr>
            <p:cNvPr id="33" name="Line 53"/>
            <p:cNvSpPr>
              <a:spLocks noChangeShapeType="1"/>
            </p:cNvSpPr>
            <p:nvPr/>
          </p:nvSpPr>
          <p:spPr bwMode="auto">
            <a:xfrm rot="5400000">
              <a:off x="23" y="2029"/>
              <a:ext cx="1101" cy="662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" tIns="10800" rIns="18000" bIns="10800" anchor="ctr"/>
            <a:lstStyle/>
            <a:p>
              <a:endParaRPr lang="de-DE"/>
            </a:p>
          </p:txBody>
        </p:sp>
        <p:sp>
          <p:nvSpPr>
            <p:cNvPr id="34" name="McK 6b. Title Number rund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1052" y="2494"/>
              <a:ext cx="136" cy="136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878C9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18000" tIns="10800" rIns="18000" bIns="10800" anchor="ctr"/>
            <a:lstStyle/>
            <a:p>
              <a:pPr marL="190500" indent="-190500"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de-DE" sz="1200" dirty="0" smtClean="0">
                  <a:solidFill>
                    <a:schemeClr val="bg1"/>
                  </a:solidFill>
                </a:rPr>
                <a:t>2</a:t>
              </a:r>
              <a:endParaRPr lang="de-DE" sz="1200" dirty="0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35" name="Line 55"/>
            <p:cNvSpPr>
              <a:spLocks noChangeShapeType="1"/>
            </p:cNvSpPr>
            <p:nvPr/>
          </p:nvSpPr>
          <p:spPr bwMode="auto">
            <a:xfrm rot="5400000">
              <a:off x="284" y="2153"/>
              <a:ext cx="1101" cy="662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" tIns="10800" rIns="18000" bIns="10800" anchor="ctr"/>
            <a:lstStyle/>
            <a:p>
              <a:endParaRPr lang="de-DE"/>
            </a:p>
          </p:txBody>
        </p:sp>
        <p:sp>
          <p:nvSpPr>
            <p:cNvPr id="36" name="McK 6b. Title Number rund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1466" y="2724"/>
              <a:ext cx="136" cy="136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878C9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18000" tIns="10800" rIns="18000" bIns="10800" anchor="ctr"/>
            <a:lstStyle/>
            <a:p>
              <a:pPr marL="190500" indent="-190500"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de-DE" sz="1200" dirty="0" smtClean="0">
                  <a:solidFill>
                    <a:schemeClr val="bg1"/>
                  </a:solidFill>
                </a:rPr>
                <a:t>3</a:t>
              </a:r>
              <a:endParaRPr lang="de-DE" sz="1200" dirty="0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37" name="McK 6b. Title Number rund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695" y="2297"/>
              <a:ext cx="136" cy="136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878C9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18000" tIns="10800" rIns="18000" bIns="10800" anchor="ctr"/>
            <a:lstStyle/>
            <a:p>
              <a:pPr marL="190500" indent="-190500"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de-DE" sz="1200" dirty="0" smtClean="0">
                  <a:solidFill>
                    <a:schemeClr val="bg1"/>
                  </a:solidFill>
                </a:rPr>
                <a:t>1</a:t>
              </a:r>
              <a:endParaRPr lang="de-DE" sz="1200" dirty="0">
                <a:solidFill>
                  <a:schemeClr val="bg1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036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17" name="Straight Connector 17"/>
          <p:cNvCxnSpPr>
            <a:cxnSpLocks noChangeShapeType="1"/>
          </p:cNvCxnSpPr>
          <p:nvPr>
            <p:custDataLst>
              <p:tags r:id="rId1"/>
            </p:custDataLst>
          </p:nvPr>
        </p:nvCxnSpPr>
        <p:spPr bwMode="auto">
          <a:xfrm>
            <a:off x="4014760" y="-137625"/>
            <a:ext cx="4930749" cy="0"/>
          </a:xfrm>
          <a:prstGeom prst="line">
            <a:avLst/>
          </a:prstGeom>
          <a:noFill/>
          <a:ln w="19050" algn="ctr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" name="Gruppieren 2"/>
          <p:cNvGrpSpPr/>
          <p:nvPr/>
        </p:nvGrpSpPr>
        <p:grpSpPr>
          <a:xfrm>
            <a:off x="988961" y="2325552"/>
            <a:ext cx="7956548" cy="4073950"/>
            <a:chOff x="847672" y="2139940"/>
            <a:chExt cx="7956548" cy="4073950"/>
          </a:xfrm>
          <a:noFill/>
        </p:grpSpPr>
        <p:sp>
          <p:nvSpPr>
            <p:cNvPr id="4101" name="Rectangle 5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850847" y="2139940"/>
              <a:ext cx="2584450" cy="19511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defTabSz="957263">
                <a:defRPr sz="1300" i="1">
                  <a:solidFill>
                    <a:schemeClr val="tx1"/>
                  </a:solidFill>
                  <a:latin typeface="DB Office" charset="0"/>
                </a:defRPr>
              </a:lvl1pPr>
              <a:lvl2pPr marL="742950" indent="-285750" defTabSz="957263">
                <a:defRPr sz="1300" i="1">
                  <a:solidFill>
                    <a:schemeClr val="tx1"/>
                  </a:solidFill>
                  <a:latin typeface="DB Office" charset="0"/>
                </a:defRPr>
              </a:lvl2pPr>
              <a:lvl3pPr marL="1143000" indent="-228600" defTabSz="957263">
                <a:defRPr sz="1300" i="1">
                  <a:solidFill>
                    <a:schemeClr val="tx1"/>
                  </a:solidFill>
                  <a:latin typeface="DB Office" charset="0"/>
                </a:defRPr>
              </a:lvl3pPr>
              <a:lvl4pPr marL="1600200" indent="-228600" defTabSz="957263">
                <a:defRPr sz="1300" i="1">
                  <a:solidFill>
                    <a:schemeClr val="tx1"/>
                  </a:solidFill>
                  <a:latin typeface="DB Office" charset="0"/>
                </a:defRPr>
              </a:lvl4pPr>
              <a:lvl5pPr marL="2057400" indent="-228600" defTabSz="957263">
                <a:defRPr sz="1300" i="1">
                  <a:solidFill>
                    <a:schemeClr val="tx1"/>
                  </a:solidFill>
                  <a:latin typeface="DB Office" charset="0"/>
                </a:defRPr>
              </a:lvl5pPr>
              <a:lvl6pPr marL="25146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SzPct val="50000"/>
                <a:buFont typeface="Arial" charset="0"/>
                <a:defRPr sz="1300" i="1">
                  <a:solidFill>
                    <a:schemeClr val="tx1"/>
                  </a:solidFill>
                  <a:latin typeface="DB Office" charset="0"/>
                </a:defRPr>
              </a:lvl6pPr>
              <a:lvl7pPr marL="29718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SzPct val="50000"/>
                <a:buFont typeface="Arial" charset="0"/>
                <a:defRPr sz="1300" i="1">
                  <a:solidFill>
                    <a:schemeClr val="tx1"/>
                  </a:solidFill>
                  <a:latin typeface="DB Office" charset="0"/>
                </a:defRPr>
              </a:lvl7pPr>
              <a:lvl8pPr marL="34290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SzPct val="50000"/>
                <a:buFont typeface="Arial" charset="0"/>
                <a:defRPr sz="1300" i="1">
                  <a:solidFill>
                    <a:schemeClr val="tx1"/>
                  </a:solidFill>
                  <a:latin typeface="DB Office" charset="0"/>
                </a:defRPr>
              </a:lvl8pPr>
              <a:lvl9pPr marL="38862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SzPct val="50000"/>
                <a:buFont typeface="Arial" charset="0"/>
                <a:defRPr sz="1300" i="1">
                  <a:solidFill>
                    <a:schemeClr val="tx1"/>
                  </a:solidFill>
                  <a:latin typeface="DB Office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</a:pPr>
              <a:r>
                <a:rPr lang="de-DE" sz="1200" i="0" dirty="0" smtClean="0">
                  <a:solidFill>
                    <a:srgbClr val="000000"/>
                  </a:solidFill>
                  <a:latin typeface="Arial" charset="0"/>
                  <a:ea typeface="MS PGothic" pitchFamily="34" charset="-128"/>
                  <a:cs typeface="+mn-cs"/>
                </a:rPr>
                <a:t>Ausgangslage</a:t>
              </a:r>
            </a:p>
          </p:txBody>
        </p:sp>
        <p:sp>
          <p:nvSpPr>
            <p:cNvPr id="4102" name="Rectangle 5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847672" y="3545860"/>
              <a:ext cx="2703513" cy="1723549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marL="342900" indent="-342900" defTabSz="977900">
                <a:defRPr sz="1300" i="1">
                  <a:solidFill>
                    <a:schemeClr val="tx1"/>
                  </a:solidFill>
                  <a:latin typeface="DB Office" charset="0"/>
                </a:defRPr>
              </a:lvl1pPr>
              <a:lvl2pPr marL="209550" indent="-207963" defTabSz="977900">
                <a:defRPr sz="1300" i="1">
                  <a:solidFill>
                    <a:schemeClr val="tx1"/>
                  </a:solidFill>
                  <a:latin typeface="DB Office" charset="0"/>
                </a:defRPr>
              </a:lvl2pPr>
              <a:lvl3pPr marL="1143000" indent="-228600" defTabSz="977900">
                <a:defRPr sz="1300" i="1">
                  <a:solidFill>
                    <a:schemeClr val="tx1"/>
                  </a:solidFill>
                  <a:latin typeface="DB Office" charset="0"/>
                </a:defRPr>
              </a:lvl3pPr>
              <a:lvl4pPr marL="1600200" indent="-228600" defTabSz="977900">
                <a:defRPr sz="1300" i="1">
                  <a:solidFill>
                    <a:schemeClr val="tx1"/>
                  </a:solidFill>
                  <a:latin typeface="DB Office" charset="0"/>
                </a:defRPr>
              </a:lvl4pPr>
              <a:lvl5pPr marL="2057400" indent="-228600" defTabSz="977900">
                <a:defRPr sz="1300" i="1">
                  <a:solidFill>
                    <a:schemeClr val="tx1"/>
                  </a:solidFill>
                  <a:latin typeface="DB Office" charset="0"/>
                </a:defRPr>
              </a:lvl5pPr>
              <a:lvl6pPr marL="2514600" indent="-228600" defTabSz="9779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SzPct val="50000"/>
                <a:buFont typeface="Arial" charset="0"/>
                <a:defRPr sz="1300" i="1">
                  <a:solidFill>
                    <a:schemeClr val="tx1"/>
                  </a:solidFill>
                  <a:latin typeface="DB Office" charset="0"/>
                </a:defRPr>
              </a:lvl6pPr>
              <a:lvl7pPr marL="2971800" indent="-228600" defTabSz="9779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SzPct val="50000"/>
                <a:buFont typeface="Arial" charset="0"/>
                <a:defRPr sz="1300" i="1">
                  <a:solidFill>
                    <a:schemeClr val="tx1"/>
                  </a:solidFill>
                  <a:latin typeface="DB Office" charset="0"/>
                </a:defRPr>
              </a:lvl7pPr>
              <a:lvl8pPr marL="3429000" indent="-228600" defTabSz="9779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SzPct val="50000"/>
                <a:buFont typeface="Arial" charset="0"/>
                <a:defRPr sz="1300" i="1">
                  <a:solidFill>
                    <a:schemeClr val="tx1"/>
                  </a:solidFill>
                  <a:latin typeface="DB Office" charset="0"/>
                </a:defRPr>
              </a:lvl8pPr>
              <a:lvl9pPr marL="3886200" indent="-228600" defTabSz="9779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SzPct val="50000"/>
                <a:buFont typeface="Arial" charset="0"/>
                <a:defRPr sz="1300" i="1">
                  <a:solidFill>
                    <a:schemeClr val="tx1"/>
                  </a:solidFill>
                  <a:latin typeface="DB Office" charset="0"/>
                </a:defRPr>
              </a:lvl9pPr>
            </a:lstStyle>
            <a:p>
              <a:pPr marL="1587" lvl="1" indent="0" eaLnBrk="1" hangingPunct="1">
                <a:buClr>
                  <a:srgbClr val="FF0000"/>
                </a:buClr>
                <a:buSzPct val="85000"/>
              </a:pPr>
              <a:r>
                <a:rPr lang="de-DE" sz="1600" b="0" i="0" dirty="0" smtClean="0">
                  <a:solidFill>
                    <a:srgbClr val="000000"/>
                  </a:solidFill>
                  <a:cs typeface="+mn-cs"/>
                </a:rPr>
                <a:t>Sicherungsmaßnahmen während der Umbauarbeiten zur Vermeidung von Beschädigungen der Dachkonstruktion in Folge von Sturm und Sturmböen kommen</a:t>
              </a:r>
            </a:p>
          </p:txBody>
        </p:sp>
        <p:sp>
          <p:nvSpPr>
            <p:cNvPr id="4103" name="Rectangle 5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4006797" y="2153358"/>
              <a:ext cx="4089400" cy="19511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defTabSz="957263">
                <a:defRPr sz="1300" i="1">
                  <a:solidFill>
                    <a:schemeClr val="tx1"/>
                  </a:solidFill>
                  <a:latin typeface="DB Office" charset="0"/>
                </a:defRPr>
              </a:lvl1pPr>
              <a:lvl2pPr marL="742950" indent="-285750" defTabSz="957263">
                <a:defRPr sz="1300" i="1">
                  <a:solidFill>
                    <a:schemeClr val="tx1"/>
                  </a:solidFill>
                  <a:latin typeface="DB Office" charset="0"/>
                </a:defRPr>
              </a:lvl2pPr>
              <a:lvl3pPr marL="1143000" indent="-228600" defTabSz="957263">
                <a:defRPr sz="1300" i="1">
                  <a:solidFill>
                    <a:schemeClr val="tx1"/>
                  </a:solidFill>
                  <a:latin typeface="DB Office" charset="0"/>
                </a:defRPr>
              </a:lvl3pPr>
              <a:lvl4pPr marL="1600200" indent="-228600" defTabSz="957263">
                <a:defRPr sz="1300" i="1">
                  <a:solidFill>
                    <a:schemeClr val="tx1"/>
                  </a:solidFill>
                  <a:latin typeface="DB Office" charset="0"/>
                </a:defRPr>
              </a:lvl4pPr>
              <a:lvl5pPr marL="2057400" indent="-228600" defTabSz="957263">
                <a:defRPr sz="1300" i="1">
                  <a:solidFill>
                    <a:schemeClr val="tx1"/>
                  </a:solidFill>
                  <a:latin typeface="DB Office" charset="0"/>
                </a:defRPr>
              </a:lvl5pPr>
              <a:lvl6pPr marL="25146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SzPct val="50000"/>
                <a:buFont typeface="Arial" charset="0"/>
                <a:defRPr sz="1300" i="1">
                  <a:solidFill>
                    <a:schemeClr val="tx1"/>
                  </a:solidFill>
                  <a:latin typeface="DB Office" charset="0"/>
                </a:defRPr>
              </a:lvl6pPr>
              <a:lvl7pPr marL="29718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SzPct val="50000"/>
                <a:buFont typeface="Arial" charset="0"/>
                <a:defRPr sz="1300" i="1">
                  <a:solidFill>
                    <a:schemeClr val="tx1"/>
                  </a:solidFill>
                  <a:latin typeface="DB Office" charset="0"/>
                </a:defRPr>
              </a:lvl7pPr>
              <a:lvl8pPr marL="34290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SzPct val="50000"/>
                <a:buFont typeface="Arial" charset="0"/>
                <a:defRPr sz="1300" i="1">
                  <a:solidFill>
                    <a:schemeClr val="tx1"/>
                  </a:solidFill>
                  <a:latin typeface="DB Office" charset="0"/>
                </a:defRPr>
              </a:lvl8pPr>
              <a:lvl9pPr marL="38862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SzPct val="50000"/>
                <a:buFont typeface="Arial" charset="0"/>
                <a:defRPr sz="1300" i="1">
                  <a:solidFill>
                    <a:schemeClr val="tx1"/>
                  </a:solidFill>
                  <a:latin typeface="DB Office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</a:pPr>
              <a:r>
                <a:rPr lang="de-DE" sz="1200" i="0" dirty="0" smtClean="0">
                  <a:solidFill>
                    <a:srgbClr val="000000"/>
                  </a:solidFill>
                  <a:latin typeface="Arial" charset="0"/>
                  <a:ea typeface="MS PGothic" pitchFamily="34" charset="-128"/>
                  <a:cs typeface="+mn-cs"/>
                </a:rPr>
                <a:t>Ergriffene Maßnahmen</a:t>
              </a:r>
            </a:p>
          </p:txBody>
        </p:sp>
        <p:sp>
          <p:nvSpPr>
            <p:cNvPr id="4104" name="Rectangle 5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006795" y="2575973"/>
              <a:ext cx="4797425" cy="3564053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defTabSz="977900">
                <a:defRPr sz="1300" i="1">
                  <a:solidFill>
                    <a:schemeClr val="tx1"/>
                  </a:solidFill>
                  <a:latin typeface="DB Office" charset="0"/>
                </a:defRPr>
              </a:lvl1pPr>
              <a:lvl2pPr marL="209550" indent="-207963" defTabSz="977900">
                <a:defRPr sz="1300" i="1">
                  <a:solidFill>
                    <a:schemeClr val="tx1"/>
                  </a:solidFill>
                  <a:latin typeface="DB Office" charset="0"/>
                </a:defRPr>
              </a:lvl2pPr>
              <a:lvl3pPr marL="1143000" indent="-228600" defTabSz="977900">
                <a:defRPr sz="1300" i="1">
                  <a:solidFill>
                    <a:schemeClr val="tx1"/>
                  </a:solidFill>
                  <a:latin typeface="DB Office" charset="0"/>
                </a:defRPr>
              </a:lvl3pPr>
              <a:lvl4pPr marL="1600200" indent="-228600" defTabSz="977900">
                <a:defRPr sz="1300" i="1">
                  <a:solidFill>
                    <a:schemeClr val="tx1"/>
                  </a:solidFill>
                  <a:latin typeface="DB Office" charset="0"/>
                </a:defRPr>
              </a:lvl4pPr>
              <a:lvl5pPr marL="2057400" indent="-228600" defTabSz="977900">
                <a:defRPr sz="1300" i="1">
                  <a:solidFill>
                    <a:schemeClr val="tx1"/>
                  </a:solidFill>
                  <a:latin typeface="DB Office" charset="0"/>
                </a:defRPr>
              </a:lvl5pPr>
              <a:lvl6pPr marL="2514600" indent="-228600" defTabSz="9779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SzPct val="50000"/>
                <a:buFont typeface="Arial" charset="0"/>
                <a:defRPr sz="1300" i="1">
                  <a:solidFill>
                    <a:schemeClr val="tx1"/>
                  </a:solidFill>
                  <a:latin typeface="DB Office" charset="0"/>
                </a:defRPr>
              </a:lvl6pPr>
              <a:lvl7pPr marL="2971800" indent="-228600" defTabSz="9779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SzPct val="50000"/>
                <a:buFont typeface="Arial" charset="0"/>
                <a:defRPr sz="1300" i="1">
                  <a:solidFill>
                    <a:schemeClr val="tx1"/>
                  </a:solidFill>
                  <a:latin typeface="DB Office" charset="0"/>
                </a:defRPr>
              </a:lvl7pPr>
              <a:lvl8pPr marL="3429000" indent="-228600" defTabSz="9779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SzPct val="50000"/>
                <a:buFont typeface="Arial" charset="0"/>
                <a:defRPr sz="1300" i="1">
                  <a:solidFill>
                    <a:schemeClr val="tx1"/>
                  </a:solidFill>
                  <a:latin typeface="DB Office" charset="0"/>
                </a:defRPr>
              </a:lvl8pPr>
              <a:lvl9pPr marL="3886200" indent="-228600" defTabSz="9779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SzPct val="50000"/>
                <a:buFont typeface="Arial" charset="0"/>
                <a:defRPr sz="1300" i="1">
                  <a:solidFill>
                    <a:schemeClr val="tx1"/>
                  </a:solidFill>
                  <a:latin typeface="DB Office" charset="0"/>
                </a:defRPr>
              </a:lvl9pPr>
            </a:lstStyle>
            <a:p>
              <a:pPr eaLnBrk="1" hangingPunct="1">
                <a:spcBef>
                  <a:spcPct val="30000"/>
                </a:spcBef>
                <a:buClr>
                  <a:srgbClr val="FF0000"/>
                </a:buClr>
                <a:buSzPct val="85000"/>
                <a:buFont typeface="Wingdings" pitchFamily="2" charset="2"/>
                <a:buNone/>
              </a:pPr>
              <a:r>
                <a:rPr lang="de-DE" sz="1200" i="0" dirty="0" smtClean="0">
                  <a:solidFill>
                    <a:srgbClr val="000000"/>
                  </a:solidFill>
                  <a:ea typeface="MS PGothic" pitchFamily="34" charset="-128"/>
                  <a:cs typeface="+mn-cs"/>
                </a:rPr>
                <a:t> Monitoring</a:t>
              </a:r>
            </a:p>
            <a:p>
              <a:pPr lvl="1" eaLnBrk="1" hangingPunct="1">
                <a:spcBef>
                  <a:spcPct val="30000"/>
                </a:spcBef>
                <a:buClr>
                  <a:srgbClr val="FF0000"/>
                </a:buClr>
                <a:buSzPct val="85000"/>
                <a:buFont typeface="Wingdings" pitchFamily="2" charset="2"/>
                <a:buChar char="n"/>
              </a:pPr>
              <a:r>
                <a:rPr lang="de-DE" sz="1200" b="0" i="0" dirty="0" smtClean="0">
                  <a:solidFill>
                    <a:srgbClr val="000000"/>
                  </a:solidFill>
                  <a:cs typeface="+mn-cs"/>
                </a:rPr>
                <a:t>Tägliche Begehungen der Bauüberwachung, Visuelle Prüfung von Veränderungen nach Abbruch der Flügel</a:t>
              </a:r>
            </a:p>
            <a:p>
              <a:pPr lvl="1" eaLnBrk="1" hangingPunct="1">
                <a:spcBef>
                  <a:spcPct val="30000"/>
                </a:spcBef>
                <a:buClr>
                  <a:srgbClr val="FF0000"/>
                </a:buClr>
                <a:buSzPct val="85000"/>
                <a:buFont typeface="Wingdings" pitchFamily="2" charset="2"/>
                <a:buChar char="n"/>
              </a:pPr>
              <a:r>
                <a:rPr lang="de-DE" sz="1200" b="0" i="0" dirty="0" smtClean="0">
                  <a:solidFill>
                    <a:srgbClr val="000000"/>
                  </a:solidFill>
                  <a:cs typeface="+mn-cs"/>
                </a:rPr>
                <a:t>Technische Vermessung der Gesamtkonstruktion, automatisches Monitoring durch elektronische Geräte </a:t>
              </a:r>
            </a:p>
            <a:p>
              <a:pPr marL="1587" lvl="1" indent="0" eaLnBrk="1" hangingPunct="1">
                <a:spcBef>
                  <a:spcPct val="30000"/>
                </a:spcBef>
                <a:buClr>
                  <a:srgbClr val="FF0000"/>
                </a:buClr>
                <a:buSzPct val="85000"/>
              </a:pPr>
              <a:r>
                <a:rPr lang="de-DE" sz="1200" b="0" i="0" dirty="0" smtClean="0">
                  <a:solidFill>
                    <a:srgbClr val="000000"/>
                  </a:solidFill>
                  <a:cs typeface="+mn-cs"/>
                </a:rPr>
                <a:t> </a:t>
              </a:r>
              <a:endParaRPr lang="de-DE" sz="1200" b="0" i="0" dirty="0">
                <a:solidFill>
                  <a:srgbClr val="000000"/>
                </a:solidFill>
                <a:cs typeface="+mn-cs"/>
              </a:endParaRPr>
            </a:p>
            <a:p>
              <a:pPr eaLnBrk="1" hangingPunct="1">
                <a:spcBef>
                  <a:spcPct val="30000"/>
                </a:spcBef>
                <a:buClr>
                  <a:srgbClr val="FF0000"/>
                </a:buClr>
                <a:buSzPct val="85000"/>
                <a:buFont typeface="Wingdings" pitchFamily="2" charset="2"/>
                <a:buNone/>
              </a:pPr>
              <a:r>
                <a:rPr lang="de-DE" sz="1200" i="0" dirty="0" smtClean="0">
                  <a:solidFill>
                    <a:srgbClr val="000000"/>
                  </a:solidFill>
                  <a:ea typeface="MS PGothic" pitchFamily="34" charset="-128"/>
                  <a:cs typeface="+mn-cs"/>
                </a:rPr>
                <a:t> Konstruktive Ma</a:t>
              </a:r>
              <a:r>
                <a:rPr lang="de-DE" sz="1200" i="0" dirty="0" smtClean="0">
                  <a:solidFill>
                    <a:srgbClr val="000000"/>
                  </a:solidFill>
                  <a:latin typeface="Arial" charset="0"/>
                  <a:ea typeface="MS PGothic" pitchFamily="34" charset="-128"/>
                  <a:cs typeface="+mn-cs"/>
                </a:rPr>
                <a:t>ß</a:t>
              </a:r>
              <a:r>
                <a:rPr lang="de-DE" sz="1200" i="0" dirty="0" smtClean="0">
                  <a:solidFill>
                    <a:srgbClr val="000000"/>
                  </a:solidFill>
                  <a:ea typeface="MS PGothic" pitchFamily="34" charset="-128"/>
                  <a:cs typeface="+mn-cs"/>
                </a:rPr>
                <a:t>nahmen (nach 30.6.2012)</a:t>
              </a:r>
            </a:p>
            <a:p>
              <a:pPr lvl="1" eaLnBrk="1" hangingPunct="1">
                <a:spcBef>
                  <a:spcPct val="30000"/>
                </a:spcBef>
                <a:buClr>
                  <a:srgbClr val="FF0000"/>
                </a:buClr>
                <a:buSzPct val="85000"/>
                <a:buFont typeface="Wingdings" pitchFamily="2" charset="2"/>
                <a:buChar char="n"/>
              </a:pPr>
              <a:r>
                <a:rPr lang="de-DE" sz="1200" b="0" i="0" dirty="0">
                  <a:solidFill>
                    <a:srgbClr val="000000"/>
                  </a:solidFill>
                  <a:cs typeface="+mn-cs"/>
                </a:rPr>
                <a:t>Maßnahmenfestlegung durch Expertenkreis</a:t>
              </a:r>
            </a:p>
            <a:p>
              <a:pPr lvl="1" eaLnBrk="1" hangingPunct="1">
                <a:spcBef>
                  <a:spcPct val="30000"/>
                </a:spcBef>
                <a:buClr>
                  <a:srgbClr val="FF0000"/>
                </a:buClr>
                <a:buSzPct val="85000"/>
                <a:buFont typeface="Wingdings" pitchFamily="2" charset="2"/>
                <a:buChar char="n"/>
              </a:pPr>
              <a:r>
                <a:rPr lang="de-DE" sz="1200" b="0" i="0" dirty="0" smtClean="0">
                  <a:solidFill>
                    <a:srgbClr val="000000"/>
                  </a:solidFill>
                  <a:cs typeface="+mn-cs"/>
                </a:rPr>
                <a:t>Ausbau vertikale Glasscheiben</a:t>
              </a:r>
            </a:p>
            <a:p>
              <a:pPr lvl="1" eaLnBrk="1" hangingPunct="1">
                <a:spcBef>
                  <a:spcPct val="30000"/>
                </a:spcBef>
                <a:buClr>
                  <a:srgbClr val="FF0000"/>
                </a:buClr>
                <a:buSzPct val="85000"/>
                <a:buFont typeface="Wingdings" pitchFamily="2" charset="2"/>
                <a:buChar char="n"/>
              </a:pPr>
              <a:r>
                <a:rPr lang="de-DE" sz="1200" b="0" i="0" dirty="0" smtClean="0">
                  <a:solidFill>
                    <a:srgbClr val="000000"/>
                  </a:solidFill>
                  <a:cs typeface="+mn-cs"/>
                </a:rPr>
                <a:t>Verstärkung der Stützenreihe zwischen Gleis 8 und 9</a:t>
              </a:r>
            </a:p>
            <a:p>
              <a:pPr lvl="1" eaLnBrk="1" hangingPunct="1">
                <a:spcBef>
                  <a:spcPct val="30000"/>
                </a:spcBef>
                <a:buClr>
                  <a:srgbClr val="FF0000"/>
                </a:buClr>
                <a:buSzPct val="85000"/>
                <a:buFont typeface="Wingdings" pitchFamily="2" charset="2"/>
                <a:buChar char="n"/>
              </a:pPr>
              <a:endParaRPr lang="de-DE" sz="1200" b="0" i="0" dirty="0" smtClean="0">
                <a:solidFill>
                  <a:srgbClr val="000000"/>
                </a:solidFill>
                <a:cs typeface="+mn-cs"/>
              </a:endParaRPr>
            </a:p>
            <a:p>
              <a:pPr eaLnBrk="1" hangingPunct="1">
                <a:spcBef>
                  <a:spcPct val="30000"/>
                </a:spcBef>
                <a:buClr>
                  <a:srgbClr val="FF0000"/>
                </a:buClr>
                <a:buSzPct val="85000"/>
                <a:buFont typeface="Wingdings" pitchFamily="2" charset="2"/>
                <a:buNone/>
              </a:pPr>
              <a:r>
                <a:rPr lang="de-DE" sz="1200" i="0" dirty="0" smtClean="0">
                  <a:solidFill>
                    <a:srgbClr val="000000"/>
                  </a:solidFill>
                  <a:cs typeface="+mn-cs"/>
                </a:rPr>
                <a:t> Vorsorgliche Maßnahme </a:t>
              </a:r>
              <a:r>
                <a:rPr lang="de-DE" sz="1200" i="0" dirty="0" smtClean="0">
                  <a:solidFill>
                    <a:srgbClr val="FF0000"/>
                  </a:solidFill>
                  <a:cs typeface="+mn-cs"/>
                </a:rPr>
                <a:t>(inzw. nicht mehr erforderlich)</a:t>
              </a:r>
            </a:p>
            <a:p>
              <a:pPr lvl="1" eaLnBrk="1" hangingPunct="1">
                <a:spcBef>
                  <a:spcPct val="30000"/>
                </a:spcBef>
                <a:buClr>
                  <a:srgbClr val="FF0000"/>
                </a:buClr>
                <a:buSzPct val="85000"/>
                <a:buFont typeface="Wingdings" pitchFamily="2" charset="2"/>
                <a:buChar char="n"/>
              </a:pPr>
              <a:r>
                <a:rPr lang="de-DE" sz="1200" b="0" i="0" dirty="0" smtClean="0">
                  <a:solidFill>
                    <a:srgbClr val="000000"/>
                  </a:solidFill>
                  <a:cs typeface="+mn-cs"/>
                </a:rPr>
                <a:t>Überwachung Windstärke direkt (!) am Bahnsteighallendach</a:t>
              </a:r>
            </a:p>
            <a:p>
              <a:pPr lvl="1" eaLnBrk="1" hangingPunct="1">
                <a:spcBef>
                  <a:spcPct val="30000"/>
                </a:spcBef>
                <a:buClr>
                  <a:srgbClr val="FF0000"/>
                </a:buClr>
                <a:buSzPct val="85000"/>
                <a:buFont typeface="Wingdings" pitchFamily="2" charset="2"/>
                <a:buChar char="n"/>
              </a:pPr>
              <a:r>
                <a:rPr lang="de-DE" sz="1200" b="0" i="0" dirty="0" smtClean="0">
                  <a:solidFill>
                    <a:srgbClr val="000000"/>
                  </a:solidFill>
                  <a:cs typeface="+mn-cs"/>
                </a:rPr>
                <a:t>Anlagenverantwortlicher entscheidet ab Windstärke 8 über weitere Sicherungsmaßnahmen bis hin zu einer Sperrung des Bahnsteigbereiches</a:t>
              </a:r>
              <a:endParaRPr lang="de-DE" sz="1200" b="0" i="0" dirty="0" smtClean="0">
                <a:solidFill>
                  <a:srgbClr val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105" name="Freeform 5"/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847672" y="2513976"/>
              <a:ext cx="2809875" cy="3699914"/>
            </a:xfrm>
            <a:custGeom>
              <a:avLst/>
              <a:gdLst>
                <a:gd name="T0" fmla="*/ 14723 w 2334986"/>
                <a:gd name="T1" fmla="*/ 0 h 3347357"/>
                <a:gd name="T2" fmla="*/ 4211321 w 2334986"/>
                <a:gd name="T3" fmla="*/ 0 h 3347357"/>
                <a:gd name="T4" fmla="*/ 4211321 w 2334986"/>
                <a:gd name="T5" fmla="*/ 4062716 h 3347357"/>
                <a:gd name="T6" fmla="*/ 0 w 2334986"/>
                <a:gd name="T7" fmla="*/ 4062716 h 334735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34986" h="3347357">
                  <a:moveTo>
                    <a:pt x="8164" y="0"/>
                  </a:moveTo>
                  <a:lnTo>
                    <a:pt x="2334986" y="0"/>
                  </a:lnTo>
                  <a:lnTo>
                    <a:pt x="2334986" y="3347357"/>
                  </a:lnTo>
                  <a:lnTo>
                    <a:pt x="0" y="3347357"/>
                  </a:lnTo>
                </a:path>
              </a:pathLst>
            </a:custGeom>
            <a:grpFill/>
            <a:ln w="19050" cap="flat" cmpd="sng" algn="ctr">
              <a:noFill/>
              <a:prstDash val="solid"/>
              <a:round/>
              <a:headEnd/>
              <a:tailEnd/>
            </a:ln>
            <a:extLst/>
          </p:spPr>
          <p:txBody>
            <a:bodyPr anchor="ctr"/>
            <a:lstStyle/>
            <a:p>
              <a:pPr>
                <a:spcBef>
                  <a:spcPct val="0"/>
                </a:spcBef>
                <a:buClr>
                  <a:srgbClr val="FF0000"/>
                </a:buClr>
                <a:buSzPct val="50000"/>
                <a:buFont typeface="Arial" charset="0"/>
                <a:buNone/>
              </a:pPr>
              <a:endParaRPr lang="de-DE" sz="1300" b="0" i="1" smtClean="0">
                <a:solidFill>
                  <a:srgbClr val="000000"/>
                </a:solidFill>
                <a:latin typeface="DB Office" charset="0"/>
                <a:cs typeface="+mn-cs"/>
              </a:endParaRPr>
            </a:p>
          </p:txBody>
        </p:sp>
        <p:sp>
          <p:nvSpPr>
            <p:cNvPr id="4107" name="Isosceles Triangle 14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 rot="5400000">
              <a:off x="3199143" y="4247120"/>
              <a:ext cx="1142235" cy="225425"/>
            </a:xfrm>
            <a:prstGeom prst="triangle">
              <a:avLst>
                <a:gd name="adj" fmla="val 50000"/>
              </a:avLst>
            </a:prstGeom>
            <a:grpFill/>
            <a:ln w="19050" algn="ctr">
              <a:noFill/>
              <a:miter lim="800000"/>
              <a:headEnd/>
              <a:tailEnd/>
            </a:ln>
          </p:spPr>
          <p:txBody>
            <a:bodyPr rot="10800000" vert="eaVert" lIns="97740" tIns="48870" rIns="97740" bIns="48870" anchor="ctr"/>
            <a:lstStyle/>
            <a:p>
              <a:pPr algn="ctr" defTabSz="977900" eaLnBrk="1" hangingPunct="1">
                <a:spcBef>
                  <a:spcPct val="0"/>
                </a:spcBef>
              </a:pPr>
              <a:endParaRPr lang="en-US" sz="1700" b="0" smtClean="0">
                <a:solidFill>
                  <a:srgbClr val="000000"/>
                </a:solidFill>
                <a:latin typeface="Arial" charset="0"/>
                <a:ea typeface="MS PGothic" pitchFamily="34" charset="-128"/>
                <a:cs typeface="+mn-cs"/>
              </a:endParaRPr>
            </a:p>
          </p:txBody>
        </p:sp>
      </p:grp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0" y="404813"/>
            <a:ext cx="78930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DB Office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DB Office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DB Office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DB Office" pitchFamily="34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DB Office" pitchFamily="34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DB Office" pitchFamily="34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DB Office" pitchFamily="34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DB Office" pitchFamily="34" charset="0"/>
                <a:cs typeface="Arial" charset="0"/>
              </a:defRPr>
            </a:lvl9pPr>
          </a:lstStyle>
          <a:p>
            <a:pPr marL="176213"/>
            <a:r>
              <a:rPr lang="de-DE" dirty="0" smtClean="0"/>
              <a:t>Bahnsteigdach am Stuttgarter Hauptbahnhof</a:t>
            </a:r>
          </a:p>
          <a:p>
            <a:pPr marL="176213"/>
            <a:r>
              <a:rPr lang="de-DE" dirty="0" smtClean="0"/>
              <a:t>Sicherungsmaßnahmen</a:t>
            </a:r>
            <a:endParaRPr lang="en-US" dirty="0" smtClean="0"/>
          </a:p>
        </p:txBody>
      </p:sp>
      <p:sp>
        <p:nvSpPr>
          <p:cNvPr id="4" name="Textfeld 3"/>
          <p:cNvSpPr txBox="1"/>
          <p:nvPr/>
        </p:nvSpPr>
        <p:spPr>
          <a:xfrm>
            <a:off x="494270" y="1482525"/>
            <a:ext cx="8657968" cy="738664"/>
          </a:xfrm>
          <a:prstGeom prst="rect">
            <a:avLst/>
          </a:prstGeom>
          <a:solidFill>
            <a:srgbClr val="FF0000"/>
          </a:solidFill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chemeClr val="bg1"/>
                </a:solidFill>
              </a:rPr>
              <a:t>Das EIU hat gegen Gefahren diejenigen Sicherheitsvorkehrungen zu treffen, die nach dem jeweiligen Stand der Technik als verständiger, umsichtiger, vorsichtiger und gewissenhafter Fachmann für das Eisenbahnwesen für ausreichend halten darf !  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5" name="Rechteck 4"/>
          <p:cNvSpPr/>
          <p:nvPr/>
        </p:nvSpPr>
        <p:spPr bwMode="auto">
          <a:xfrm>
            <a:off x="494270" y="2257168"/>
            <a:ext cx="8657968" cy="4270054"/>
          </a:xfrm>
          <a:prstGeom prst="rect">
            <a:avLst/>
          </a:prstGeom>
          <a:noFill/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DB Office" pitchFamily="34" charset="0"/>
              <a:cs typeface="Arial" charset="0"/>
            </a:endParaRPr>
          </a:p>
        </p:txBody>
      </p:sp>
      <p:cxnSp>
        <p:nvCxnSpPr>
          <p:cNvPr id="7" name="Gerade Verbindung 6"/>
          <p:cNvCxnSpPr/>
          <p:nvPr/>
        </p:nvCxnSpPr>
        <p:spPr bwMode="auto">
          <a:xfrm>
            <a:off x="494270" y="2617210"/>
            <a:ext cx="8657968" cy="0"/>
          </a:xfrm>
          <a:prstGeom prst="line">
            <a:avLst/>
          </a:prstGeom>
          <a:solidFill>
            <a:srgbClr val="99CCFF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Gerade Verbindung 8"/>
          <p:cNvCxnSpPr/>
          <p:nvPr/>
        </p:nvCxnSpPr>
        <p:spPr bwMode="auto">
          <a:xfrm>
            <a:off x="3798836" y="2257168"/>
            <a:ext cx="1" cy="4270054"/>
          </a:xfrm>
          <a:prstGeom prst="line">
            <a:avLst/>
          </a:prstGeom>
          <a:solidFill>
            <a:srgbClr val="99CCFF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8551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7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549" name="think-cell Slide" r:id="rId8" imgW="360" imgH="360" progId="TCLayout.ActiveDocument.1">
                  <p:embed/>
                </p:oleObj>
              </mc:Choice>
              <mc:Fallback>
                <p:oleObj name="think-cell Slide" r:id="rId8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8" name="Rectangle 2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19100" y="1849438"/>
            <a:ext cx="6616700" cy="445135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878C9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10800" rIns="18000" bIns="10800" anchor="ctr"/>
          <a:lstStyle/>
          <a:p>
            <a:pPr marL="190500" indent="-190500" algn="ctr">
              <a:spcBef>
                <a:spcPct val="0"/>
              </a:spcBef>
              <a:buClr>
                <a:srgbClr val="FF0000"/>
              </a:buClr>
              <a:buSzPct val="50000"/>
              <a:buFont typeface="Arial" charset="0"/>
              <a:buNone/>
            </a:pPr>
            <a:endParaRPr lang="de-DE" sz="1300" b="0" i="1" dirty="0" smtClean="0">
              <a:solidFill>
                <a:srgbClr val="000000"/>
              </a:solidFill>
              <a:latin typeface="DB Office" charset="0"/>
              <a:cs typeface="+mn-cs"/>
            </a:endParaRPr>
          </a:p>
        </p:txBody>
      </p:sp>
      <p:sp>
        <p:nvSpPr>
          <p:cNvPr id="6149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15938" y="1917700"/>
            <a:ext cx="424815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977900" eaLnBrk="1" hangingPunct="1">
              <a:spcBef>
                <a:spcPct val="0"/>
              </a:spcBef>
              <a:buSzPct val="120000"/>
            </a:pPr>
            <a:r>
              <a:rPr lang="de-DE" dirty="0" smtClean="0">
                <a:solidFill>
                  <a:srgbClr val="000000"/>
                </a:solidFill>
                <a:latin typeface="DB Office" charset="0"/>
                <a:cs typeface="+mn-cs"/>
              </a:rPr>
              <a:t>Messpunkte an der Dachkonstruktion</a:t>
            </a:r>
            <a:endParaRPr lang="de-DE" dirty="0" smtClean="0">
              <a:solidFill>
                <a:srgbClr val="000000"/>
              </a:solidFill>
              <a:latin typeface="DB Office" charset="0"/>
              <a:cs typeface="+mn-cs"/>
            </a:endParaRPr>
          </a:p>
        </p:txBody>
      </p:sp>
      <p:sp>
        <p:nvSpPr>
          <p:cNvPr id="6152" name="Rectangle 1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258008" y="2594919"/>
            <a:ext cx="2487355" cy="341241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72009" tIns="72009" rIns="72009" bIns="72009" anchor="ctr"/>
          <a:lstStyle/>
          <a:p>
            <a:pPr marL="209550" lvl="1" indent="-207963" defTabSz="977900" eaLnBrk="1" hangingPunct="1">
              <a:spcBef>
                <a:spcPct val="40000"/>
              </a:spcBef>
              <a:buClr>
                <a:srgbClr val="FF0000"/>
              </a:buClr>
              <a:buSzPct val="85000"/>
              <a:buFont typeface="Wingdings" pitchFamily="2" charset="2"/>
              <a:buChar char="n"/>
            </a:pPr>
            <a:endParaRPr lang="de-DE" b="0" dirty="0" smtClean="0">
              <a:solidFill>
                <a:srgbClr val="000000"/>
              </a:solidFill>
              <a:latin typeface="DB Office" charset="0"/>
              <a:cs typeface="+mn-cs"/>
            </a:endParaRPr>
          </a:p>
          <a:p>
            <a:pPr marL="209550" lvl="1" indent="-207963" defTabSz="977900" eaLnBrk="1" hangingPunct="1">
              <a:spcBef>
                <a:spcPct val="40000"/>
              </a:spcBef>
              <a:buClr>
                <a:srgbClr val="FF0000"/>
              </a:buClr>
              <a:buSzPct val="85000"/>
              <a:buFont typeface="Wingdings" pitchFamily="2" charset="2"/>
              <a:buChar char="n"/>
            </a:pPr>
            <a:r>
              <a:rPr lang="de-DE" b="0" dirty="0" smtClean="0">
                <a:solidFill>
                  <a:srgbClr val="000000"/>
                </a:solidFill>
                <a:latin typeface="DB Office" charset="0"/>
                <a:cs typeface="+mn-cs"/>
              </a:rPr>
              <a:t>3 Messquerschnitte entlang der Bahnsteige 1, 8 und 16 </a:t>
            </a:r>
            <a:endParaRPr lang="de-DE" b="0" dirty="0" smtClean="0">
              <a:solidFill>
                <a:srgbClr val="000000"/>
              </a:solidFill>
              <a:latin typeface="DB Office" charset="0"/>
              <a:cs typeface="+mn-cs"/>
            </a:endParaRPr>
          </a:p>
          <a:p>
            <a:pPr marL="209550" lvl="1" indent="-207963" defTabSz="977900" eaLnBrk="1" hangingPunct="1">
              <a:spcBef>
                <a:spcPct val="40000"/>
              </a:spcBef>
              <a:buClr>
                <a:srgbClr val="FF0000"/>
              </a:buClr>
              <a:buSzPct val="85000"/>
              <a:buFont typeface="Wingdings" pitchFamily="2" charset="2"/>
              <a:buChar char="n"/>
            </a:pPr>
            <a:r>
              <a:rPr lang="de-DE" b="0" dirty="0" smtClean="0">
                <a:solidFill>
                  <a:srgbClr val="000000"/>
                </a:solidFill>
                <a:latin typeface="DB Office" charset="0"/>
                <a:cs typeface="+mn-cs"/>
              </a:rPr>
              <a:t>4 Messstationen</a:t>
            </a:r>
          </a:p>
          <a:p>
            <a:pPr marL="209550" lvl="1" indent="-207963" defTabSz="977900" eaLnBrk="1" hangingPunct="1">
              <a:spcBef>
                <a:spcPct val="40000"/>
              </a:spcBef>
              <a:buClr>
                <a:srgbClr val="FF0000"/>
              </a:buClr>
              <a:buSzPct val="85000"/>
              <a:buFont typeface="Wingdings" pitchFamily="2" charset="2"/>
              <a:buChar char="n"/>
            </a:pPr>
            <a:r>
              <a:rPr lang="de-DE" b="0" dirty="0" smtClean="0">
                <a:solidFill>
                  <a:srgbClr val="000000"/>
                </a:solidFill>
                <a:latin typeface="DB Office" charset="0"/>
                <a:cs typeface="+mn-cs"/>
              </a:rPr>
              <a:t>Messpunkte an der Dachkonstruktion und den Stützenköpfen</a:t>
            </a:r>
          </a:p>
          <a:p>
            <a:pPr marL="209550" lvl="1" indent="-207963" defTabSz="977900" eaLnBrk="1" hangingPunct="1">
              <a:spcBef>
                <a:spcPct val="40000"/>
              </a:spcBef>
              <a:buClr>
                <a:srgbClr val="FF0000"/>
              </a:buClr>
              <a:buSzPct val="85000"/>
              <a:buFont typeface="Wingdings" pitchFamily="2" charset="2"/>
              <a:buChar char="n"/>
            </a:pPr>
            <a:r>
              <a:rPr lang="de-DE" b="0" dirty="0" smtClean="0">
                <a:solidFill>
                  <a:srgbClr val="000000"/>
                </a:solidFill>
                <a:latin typeface="DB Office" charset="0"/>
                <a:cs typeface="+mn-cs"/>
              </a:rPr>
              <a:t>Messungen alle 20 Minuten (kann verkürzt werden auf 5 Minuten)</a:t>
            </a:r>
          </a:p>
          <a:p>
            <a:pPr marL="1587" lvl="1" defTabSz="977900" eaLnBrk="1" hangingPunct="1">
              <a:spcBef>
                <a:spcPct val="40000"/>
              </a:spcBef>
              <a:buClr>
                <a:srgbClr val="FF0000"/>
              </a:buClr>
              <a:buSzPct val="85000"/>
            </a:pPr>
            <a:r>
              <a:rPr lang="de-DE" b="0" dirty="0" smtClean="0">
                <a:solidFill>
                  <a:srgbClr val="000000"/>
                </a:solidFill>
                <a:latin typeface="DB Office" charset="0"/>
                <a:cs typeface="+mn-cs"/>
              </a:rPr>
              <a:t> </a:t>
            </a:r>
            <a:endParaRPr lang="de-DE" b="0" dirty="0" smtClean="0">
              <a:solidFill>
                <a:srgbClr val="000000"/>
              </a:solidFill>
              <a:latin typeface="DB Office" charset="0"/>
              <a:cs typeface="+mn-cs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0" y="404813"/>
            <a:ext cx="78930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DB Office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DB Office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DB Office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DB Office" pitchFamily="34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DB Office" pitchFamily="34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DB Office" pitchFamily="34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DB Office" pitchFamily="34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DB Office" pitchFamily="34" charset="0"/>
                <a:cs typeface="Arial" charset="0"/>
              </a:defRPr>
            </a:lvl9pPr>
          </a:lstStyle>
          <a:p>
            <a:pPr marL="176213"/>
            <a:r>
              <a:rPr lang="de-DE" dirty="0" smtClean="0"/>
              <a:t>Bahnsteigdach am Stuttgarter Hauptbahnhof</a:t>
            </a:r>
          </a:p>
          <a:p>
            <a:pPr marL="176213"/>
            <a:r>
              <a:rPr lang="de-DE" dirty="0" smtClean="0"/>
              <a:t>Automatisches Monitoring</a:t>
            </a:r>
            <a:endParaRPr lang="en-US" dirty="0" smtClean="0"/>
          </a:p>
        </p:txBody>
      </p:sp>
      <p:pic>
        <p:nvPicPr>
          <p:cNvPr id="193539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8" y="2156383"/>
            <a:ext cx="6429375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935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46100" y="1438275"/>
            <a:ext cx="8710613" cy="5186363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878C9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10800" rIns="18000" bIns="10800" anchor="ctr"/>
          <a:lstStyle/>
          <a:p>
            <a:pPr marL="190500" indent="-190500" algn="ctr">
              <a:spcBef>
                <a:spcPct val="0"/>
              </a:spcBef>
              <a:buClr>
                <a:srgbClr val="FF0000"/>
              </a:buClr>
              <a:buSzPct val="50000"/>
              <a:buFont typeface="Arial" charset="0"/>
              <a:buNone/>
            </a:pPr>
            <a:r>
              <a:rPr lang="de-DE" sz="1300" b="0" i="1" smtClean="0">
                <a:solidFill>
                  <a:srgbClr val="000000"/>
                </a:solidFill>
                <a:latin typeface="DB Office" charset="0"/>
                <a:cs typeface="+mn-cs"/>
              </a:rPr>
              <a:t>.</a:t>
            </a:r>
          </a:p>
        </p:txBody>
      </p:sp>
      <p:graphicFrame>
        <p:nvGraphicFramePr>
          <p:cNvPr id="5124" name="Object 2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42" name="think-cell Slide" r:id="rId8" imgW="360" imgH="360" progId="TCLayout.ActiveDocument.1">
                  <p:embed/>
                </p:oleObj>
              </mc:Choice>
              <mc:Fallback>
                <p:oleObj name="think-cell Slide" r:id="rId8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8" name="Picture 24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"/>
          <a:stretch>
            <a:fillRect/>
          </a:stretch>
        </p:blipFill>
        <p:spPr bwMode="auto">
          <a:xfrm>
            <a:off x="574675" y="1841500"/>
            <a:ext cx="8578850" cy="462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114" descr="xx_ 2012-10-18 Stützenbock Gleis 8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925" y="4964113"/>
            <a:ext cx="2790825" cy="15716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47700" y="1487488"/>
            <a:ext cx="71707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977900" eaLnBrk="1" hangingPunct="1">
              <a:spcBef>
                <a:spcPct val="0"/>
              </a:spcBef>
              <a:buSzPct val="120000"/>
            </a:pPr>
            <a:r>
              <a:rPr lang="de-DE" sz="1300" smtClean="0">
                <a:solidFill>
                  <a:srgbClr val="000000"/>
                </a:solidFill>
                <a:latin typeface="DB Office" charset="0"/>
                <a:cs typeface="+mn-cs"/>
              </a:rPr>
              <a:t>Die Stützen der Achse E des Bahnsteighallendaches werden als Vorbereitung für weitere Baumaßnahmen verstärkt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404813"/>
            <a:ext cx="78930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DB Office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DB Office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DB Office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DB Office" pitchFamily="34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DB Office" pitchFamily="34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DB Office" pitchFamily="34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DB Office" pitchFamily="34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DB Office" pitchFamily="34" charset="0"/>
                <a:cs typeface="Arial" charset="0"/>
              </a:defRPr>
            </a:lvl9pPr>
          </a:lstStyle>
          <a:p>
            <a:pPr marL="176213"/>
            <a:r>
              <a:rPr lang="de-DE" dirty="0" smtClean="0"/>
              <a:t>Bahnsteigdach am Stuttgarter Hauptbahnhof</a:t>
            </a:r>
          </a:p>
          <a:p>
            <a:pPr marL="176213"/>
            <a:r>
              <a:rPr lang="de-DE" dirty="0" smtClean="0"/>
              <a:t>Konstruktive Maßnahmen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0399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7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618" name="think-cell Slide" r:id="rId9" imgW="360" imgH="360" progId="TCLayout.ActiveDocument.1">
                  <p:embed/>
                </p:oleObj>
              </mc:Choice>
              <mc:Fallback>
                <p:oleObj name="think-cell Slide" r:id="rId9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8" name="Rectangle 2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19100" y="1849438"/>
            <a:ext cx="6616700" cy="445135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878C9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10800" rIns="18000" bIns="10800" anchor="ctr"/>
          <a:lstStyle/>
          <a:p>
            <a:pPr marL="190500" indent="-190500" algn="ctr">
              <a:spcBef>
                <a:spcPct val="0"/>
              </a:spcBef>
              <a:buClr>
                <a:srgbClr val="FF0000"/>
              </a:buClr>
              <a:buSzPct val="50000"/>
              <a:buFont typeface="Arial" charset="0"/>
              <a:buNone/>
            </a:pPr>
            <a:r>
              <a:rPr lang="de-DE" sz="1300" b="0" i="1" smtClean="0">
                <a:solidFill>
                  <a:srgbClr val="000000"/>
                </a:solidFill>
                <a:latin typeface="DB Office" charset="0"/>
                <a:cs typeface="+mn-cs"/>
              </a:rPr>
              <a:t>.</a:t>
            </a:r>
          </a:p>
        </p:txBody>
      </p:sp>
      <p:sp>
        <p:nvSpPr>
          <p:cNvPr id="6149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15938" y="1917700"/>
            <a:ext cx="42481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977900" eaLnBrk="1" hangingPunct="1">
              <a:spcBef>
                <a:spcPct val="0"/>
              </a:spcBef>
              <a:buSzPct val="120000"/>
            </a:pPr>
            <a:r>
              <a:rPr lang="de-DE" smtClean="0">
                <a:solidFill>
                  <a:srgbClr val="000000"/>
                </a:solidFill>
                <a:latin typeface="DB Office" charset="0"/>
                <a:cs typeface="+mn-cs"/>
              </a:rPr>
              <a:t>Überwachung Windstärke direkt am Hallendach</a:t>
            </a:r>
          </a:p>
        </p:txBody>
      </p:sp>
      <p:sp>
        <p:nvSpPr>
          <p:cNvPr id="6152" name="Rectangle 1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170613" y="2046288"/>
            <a:ext cx="3538537" cy="407193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72009" tIns="72009" rIns="72009" bIns="72009" anchor="ctr"/>
          <a:lstStyle/>
          <a:p>
            <a:pPr marL="209550" lvl="1" indent="-207963" defTabSz="977900" eaLnBrk="1" hangingPunct="1">
              <a:spcBef>
                <a:spcPct val="40000"/>
              </a:spcBef>
              <a:buClr>
                <a:srgbClr val="FF0000"/>
              </a:buClr>
              <a:buSzPct val="85000"/>
              <a:buFont typeface="Wingdings" pitchFamily="2" charset="2"/>
              <a:buChar char="n"/>
            </a:pPr>
            <a:r>
              <a:rPr lang="de-DE" b="0" dirty="0" smtClean="0">
                <a:solidFill>
                  <a:srgbClr val="000000"/>
                </a:solidFill>
                <a:latin typeface="DB Office" charset="0"/>
                <a:cs typeface="+mn-cs"/>
              </a:rPr>
              <a:t>Windstärke wird durch mehrere Messstationen direkt am Bahnsteighallendach gemessen</a:t>
            </a:r>
          </a:p>
          <a:p>
            <a:pPr marL="209550" lvl="1" indent="-207963" defTabSz="977900" eaLnBrk="1" hangingPunct="1">
              <a:spcBef>
                <a:spcPct val="40000"/>
              </a:spcBef>
              <a:buClr>
                <a:srgbClr val="FF0000"/>
              </a:buClr>
              <a:buSzPct val="85000"/>
              <a:buFont typeface="Wingdings" pitchFamily="2" charset="2"/>
              <a:buChar char="n"/>
            </a:pPr>
            <a:r>
              <a:rPr lang="de-DE" b="0" dirty="0" smtClean="0">
                <a:solidFill>
                  <a:srgbClr val="000000"/>
                </a:solidFill>
                <a:latin typeface="DB Office" charset="0"/>
                <a:cs typeface="+mn-cs"/>
              </a:rPr>
              <a:t>Sturmböen (rote Linie) über Windstärke 7 erzeugen eine Warnmeldung </a:t>
            </a:r>
          </a:p>
          <a:p>
            <a:pPr marL="209550" lvl="1" indent="-207963" defTabSz="977900" eaLnBrk="1" hangingPunct="1">
              <a:spcBef>
                <a:spcPct val="40000"/>
              </a:spcBef>
              <a:buClr>
                <a:srgbClr val="FF0000"/>
              </a:buClr>
              <a:buSzPct val="85000"/>
              <a:buFont typeface="Wingdings" pitchFamily="2" charset="2"/>
              <a:buChar char="n"/>
            </a:pPr>
            <a:r>
              <a:rPr lang="de-DE" b="0" dirty="0" smtClean="0">
                <a:solidFill>
                  <a:srgbClr val="000000"/>
                </a:solidFill>
                <a:latin typeface="DB Office" charset="0"/>
                <a:cs typeface="+mn-cs"/>
              </a:rPr>
              <a:t>Ab dem Alarmwert Windstärke 8 entscheidet der Anlagenverantwortliche über die Notwendigkeit betrieblicher Maßnahmen bis hin zu einer Sperrung des Bahnsteigbereiches</a:t>
            </a:r>
          </a:p>
        </p:txBody>
      </p:sp>
      <p:graphicFrame>
        <p:nvGraphicFramePr>
          <p:cNvPr id="6154" name="Object 26"/>
          <p:cNvGraphicFramePr>
            <a:graphicFrameLocks noChangeAspect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2662975725"/>
              </p:ext>
            </p:extLst>
          </p:nvPr>
        </p:nvGraphicFramePr>
        <p:xfrm>
          <a:off x="529326" y="2278063"/>
          <a:ext cx="5480050" cy="3570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619" name="Photo Editor Photo" r:id="rId11" imgW="10333333" imgH="6733333" progId="MSPhotoEd.3">
                  <p:embed/>
                </p:oleObj>
              </mc:Choice>
              <mc:Fallback>
                <p:oleObj name="Photo Editor Photo" r:id="rId11" imgW="10333333" imgH="6733333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326" y="2278063"/>
                        <a:ext cx="5480050" cy="3570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 algn="ctr">
                            <a:solidFill>
                              <a:srgbClr val="878C9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Abgerundete rechteckige Legende 1"/>
          <p:cNvSpPr/>
          <p:nvPr/>
        </p:nvSpPr>
        <p:spPr bwMode="auto">
          <a:xfrm>
            <a:off x="560390" y="4690676"/>
            <a:ext cx="948906" cy="207034"/>
          </a:xfrm>
          <a:prstGeom prst="wedgeRoundRectCallout">
            <a:avLst>
              <a:gd name="adj1" fmla="val 95531"/>
              <a:gd name="adj2" fmla="val -52082"/>
              <a:gd name="adj3" fmla="val 16667"/>
            </a:avLst>
          </a:prstGeom>
          <a:solidFill>
            <a:schemeClr val="bg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  <a:cs typeface="Arial" charset="0"/>
              </a:rPr>
              <a:t>Windstärke 8</a:t>
            </a:r>
          </a:p>
        </p:txBody>
      </p:sp>
      <p:sp>
        <p:nvSpPr>
          <p:cNvPr id="9" name="Abgerundete rechteckige Legende 8"/>
          <p:cNvSpPr/>
          <p:nvPr/>
        </p:nvSpPr>
        <p:spPr bwMode="auto">
          <a:xfrm>
            <a:off x="577649" y="4929346"/>
            <a:ext cx="948906" cy="212001"/>
          </a:xfrm>
          <a:prstGeom prst="wedgeRoundRectCallout">
            <a:avLst>
              <a:gd name="adj1" fmla="val 95531"/>
              <a:gd name="adj2" fmla="val -82735"/>
              <a:gd name="adj3" fmla="val 16667"/>
            </a:avLst>
          </a:prstGeom>
          <a:solidFill>
            <a:schemeClr val="bg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  <a:cs typeface="Arial" charset="0"/>
              </a:rPr>
              <a:t>Windstärke 7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0" y="404813"/>
            <a:ext cx="78930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DB Office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DB Office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DB Office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DB Office" pitchFamily="34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DB Office" pitchFamily="34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DB Office" pitchFamily="34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DB Office" pitchFamily="34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DB Office" pitchFamily="34" charset="0"/>
                <a:cs typeface="Arial" charset="0"/>
              </a:defRPr>
            </a:lvl9pPr>
          </a:lstStyle>
          <a:p>
            <a:pPr marL="176213"/>
            <a:r>
              <a:rPr lang="de-DE" dirty="0" smtClean="0"/>
              <a:t>Bahnsteigdach am Stuttgarter Hauptbahnhof</a:t>
            </a:r>
          </a:p>
          <a:p>
            <a:pPr marL="176213"/>
            <a:r>
              <a:rPr lang="de-DE" dirty="0" smtClean="0"/>
              <a:t>Vorsorgliche Maßnahme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4551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17" name="Straight Connector 17"/>
          <p:cNvCxnSpPr>
            <a:cxnSpLocks noChangeShapeType="1"/>
          </p:cNvCxnSpPr>
          <p:nvPr>
            <p:custDataLst>
              <p:tags r:id="rId1"/>
            </p:custDataLst>
          </p:nvPr>
        </p:nvCxnSpPr>
        <p:spPr bwMode="auto">
          <a:xfrm>
            <a:off x="4014760" y="-137625"/>
            <a:ext cx="4930749" cy="0"/>
          </a:xfrm>
          <a:prstGeom prst="line">
            <a:avLst/>
          </a:prstGeom>
          <a:noFill/>
          <a:ln w="19050" algn="ctr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0" y="404813"/>
            <a:ext cx="78930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DB Office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DB Office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DB Office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DB Office" pitchFamily="34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DB Office" pitchFamily="34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DB Office" pitchFamily="34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DB Office" pitchFamily="34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DB Office" pitchFamily="34" charset="0"/>
                <a:cs typeface="Arial" charset="0"/>
              </a:defRPr>
            </a:lvl9pPr>
          </a:lstStyle>
          <a:p>
            <a:pPr marL="176213"/>
            <a:r>
              <a:rPr lang="de-DE" dirty="0" smtClean="0"/>
              <a:t>Untersagung von Zugfahrten Gleis 10 Stuttgart Hauptbahnhof durch das Eisenbahn-Bundesamt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734518" y="1948721"/>
            <a:ext cx="8574374" cy="42965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09550" lvl="1" indent="-207963" defTabSz="977900" eaLnBrk="1" hangingPunct="1">
              <a:spcBef>
                <a:spcPct val="30000"/>
              </a:spcBef>
              <a:buClr>
                <a:srgbClr val="FF0000"/>
              </a:buClr>
              <a:buSzPct val="85000"/>
              <a:buFont typeface="Wingdings" pitchFamily="2" charset="2"/>
              <a:buChar char="n"/>
            </a:pPr>
            <a:r>
              <a:rPr lang="de-DE" b="0" dirty="0">
                <a:solidFill>
                  <a:srgbClr val="000000"/>
                </a:solidFill>
                <a:latin typeface="DB Office" charset="0"/>
                <a:cs typeface="+mn-cs"/>
              </a:rPr>
              <a:t>EBA-Bescheid vom 12. Oktober zur Untersagung aller Zugfahrten aus und nach Gleis 10 auf Grund der Entgleisung einer Versuchsfahrt am </a:t>
            </a:r>
            <a:r>
              <a:rPr lang="de-DE" b="0" dirty="0" smtClean="0">
                <a:solidFill>
                  <a:srgbClr val="000000"/>
                </a:solidFill>
                <a:latin typeface="DB Office" charset="0"/>
                <a:cs typeface="+mn-cs"/>
              </a:rPr>
              <a:t>9.10.2012</a:t>
            </a:r>
          </a:p>
          <a:p>
            <a:pPr marL="209550" lvl="1" indent="-207963" defTabSz="977900" eaLnBrk="1" hangingPunct="1">
              <a:spcBef>
                <a:spcPct val="30000"/>
              </a:spcBef>
              <a:buClr>
                <a:srgbClr val="FF0000"/>
              </a:buClr>
              <a:buSzPct val="85000"/>
              <a:buFont typeface="Wingdings" pitchFamily="2" charset="2"/>
              <a:buChar char="n"/>
            </a:pPr>
            <a:r>
              <a:rPr lang="de-DE" b="0" dirty="0" smtClean="0">
                <a:solidFill>
                  <a:srgbClr val="000000"/>
                </a:solidFill>
                <a:latin typeface="DB Office" charset="0"/>
                <a:cs typeface="+mn-cs"/>
              </a:rPr>
              <a:t>Seit Fahrplanwechsel im Dezember 2012 sind die Einschränkungen der Verfügbarkeit der Bahnsteige im Fahrplan eingearbeitet</a:t>
            </a:r>
            <a:endParaRPr lang="de-DE" b="0" dirty="0">
              <a:solidFill>
                <a:srgbClr val="000000"/>
              </a:solidFill>
              <a:latin typeface="DB Office" charset="0"/>
              <a:cs typeface="+mn-cs"/>
            </a:endParaRPr>
          </a:p>
          <a:p>
            <a:pPr marL="209550" lvl="1" indent="-207963" defTabSz="977900" eaLnBrk="1" hangingPunct="1">
              <a:spcBef>
                <a:spcPct val="30000"/>
              </a:spcBef>
              <a:buClr>
                <a:srgbClr val="FF0000"/>
              </a:buClr>
              <a:buSzPct val="85000"/>
              <a:buFont typeface="Wingdings" pitchFamily="2" charset="2"/>
              <a:buChar char="n"/>
            </a:pPr>
            <a:r>
              <a:rPr lang="de-DE" b="0" dirty="0">
                <a:solidFill>
                  <a:srgbClr val="000000"/>
                </a:solidFill>
                <a:latin typeface="DB Office" charset="0"/>
                <a:cs typeface="+mn-cs"/>
              </a:rPr>
              <a:t>Deutliche Einschränkungen der Kapazität des Stuttgarter </a:t>
            </a:r>
            <a:r>
              <a:rPr lang="de-DE" b="0" dirty="0" smtClean="0">
                <a:solidFill>
                  <a:srgbClr val="000000"/>
                </a:solidFill>
                <a:latin typeface="DB Office" charset="0"/>
                <a:cs typeface="+mn-cs"/>
              </a:rPr>
              <a:t>Hauptbahnhofes mit erheblichen Auswirkungen auf die betriebliche Qualität  im Bahnknoten Stuttgart</a:t>
            </a:r>
          </a:p>
          <a:p>
            <a:pPr marL="209550" lvl="1" indent="-207963" defTabSz="977900" eaLnBrk="1" hangingPunct="1">
              <a:spcBef>
                <a:spcPct val="30000"/>
              </a:spcBef>
              <a:buClr>
                <a:srgbClr val="FF0000"/>
              </a:buClr>
              <a:buSzPct val="85000"/>
              <a:buFont typeface="Wingdings" pitchFamily="2" charset="2"/>
              <a:buChar char="n"/>
            </a:pPr>
            <a:r>
              <a:rPr lang="de-DE" b="0" dirty="0" smtClean="0">
                <a:solidFill>
                  <a:srgbClr val="000000"/>
                </a:solidFill>
                <a:latin typeface="DB Office" charset="0"/>
                <a:cs typeface="+mn-cs"/>
              </a:rPr>
              <a:t>Beeinträchtigung der S-Bahnverkehre durch teilweise Nutzung der S-Bahngleise  durch Züge des Regionalverkehrs</a:t>
            </a:r>
          </a:p>
          <a:p>
            <a:pPr marL="209550" lvl="1" indent="-207963" defTabSz="977900" eaLnBrk="1" hangingPunct="1">
              <a:spcBef>
                <a:spcPct val="30000"/>
              </a:spcBef>
              <a:buClr>
                <a:srgbClr val="FF0000"/>
              </a:buClr>
              <a:buSzPct val="85000"/>
              <a:buFont typeface="Wingdings" pitchFamily="2" charset="2"/>
              <a:buChar char="n"/>
            </a:pPr>
            <a:endParaRPr lang="de-DE" b="0" dirty="0">
              <a:solidFill>
                <a:srgbClr val="000000"/>
              </a:solidFill>
              <a:latin typeface="DB Office" charset="0"/>
              <a:cs typeface="+mn-cs"/>
            </a:endParaRPr>
          </a:p>
          <a:p>
            <a:pPr marL="209550" lvl="1" indent="-207963" defTabSz="977900" eaLnBrk="1" hangingPunct="1">
              <a:spcBef>
                <a:spcPct val="30000"/>
              </a:spcBef>
              <a:buClr>
                <a:srgbClr val="FF0000"/>
              </a:buClr>
              <a:buSzPct val="85000"/>
              <a:buFont typeface="Wingdings" pitchFamily="2" charset="2"/>
              <a:buChar char="n"/>
            </a:pPr>
            <a:r>
              <a:rPr lang="de-DE" b="0" dirty="0" smtClean="0">
                <a:solidFill>
                  <a:srgbClr val="000000"/>
                </a:solidFill>
                <a:latin typeface="DB Office" charset="0"/>
                <a:cs typeface="+mn-cs"/>
              </a:rPr>
              <a:t>DB Netz AG hat mit umfangreichen Unterlagen den Nachweis erbracht, dass alle in Frage stehenden Anlagen den Anforderungen der EBO entsprechen</a:t>
            </a:r>
          </a:p>
          <a:p>
            <a:pPr marL="209550" lvl="1" indent="-207963" defTabSz="977900" eaLnBrk="1" hangingPunct="1">
              <a:spcBef>
                <a:spcPct val="30000"/>
              </a:spcBef>
              <a:buClr>
                <a:srgbClr val="FF0000"/>
              </a:buClr>
              <a:buSzPct val="85000"/>
              <a:buFont typeface="Wingdings" pitchFamily="2" charset="2"/>
              <a:buChar char="n"/>
            </a:pPr>
            <a:r>
              <a:rPr lang="de-DE" b="0" dirty="0" smtClean="0">
                <a:solidFill>
                  <a:srgbClr val="000000"/>
                </a:solidFill>
                <a:latin typeface="DB Office" charset="0"/>
                <a:cs typeface="+mn-cs"/>
              </a:rPr>
              <a:t>Bei der Planungen, dem Bau und Betrieb der Anlagen wurde alle geltenden Richtlinien und anerkannten Regeln der Technik eingehalten . Der Nachweis dazu wurde dem EBA vorgelegt.</a:t>
            </a:r>
          </a:p>
          <a:p>
            <a:pPr marL="1587" lvl="1" defTabSz="977900" eaLnBrk="1" hangingPunct="1">
              <a:spcBef>
                <a:spcPct val="30000"/>
              </a:spcBef>
              <a:buClr>
                <a:srgbClr val="FF0000"/>
              </a:buClr>
              <a:buSzPct val="85000"/>
            </a:pPr>
            <a:endParaRPr lang="de-DE" b="0" dirty="0" smtClean="0">
              <a:solidFill>
                <a:srgbClr val="000000"/>
              </a:solidFill>
              <a:latin typeface="DB Office" charset="0"/>
              <a:cs typeface="+mn-cs"/>
            </a:endParaRPr>
          </a:p>
          <a:p>
            <a:pPr marL="209550" lvl="1" indent="-207963" defTabSz="977900" eaLnBrk="1" hangingPunct="1">
              <a:spcBef>
                <a:spcPct val="30000"/>
              </a:spcBef>
              <a:buClr>
                <a:srgbClr val="FF0000"/>
              </a:buClr>
              <a:buSzPct val="85000"/>
              <a:buFont typeface="Wingdings" pitchFamily="2" charset="2"/>
              <a:buChar char="n"/>
            </a:pPr>
            <a:r>
              <a:rPr lang="de-DE" b="0" dirty="0" smtClean="0">
                <a:solidFill>
                  <a:srgbClr val="000000"/>
                </a:solidFill>
                <a:latin typeface="DB Office" charset="0"/>
                <a:cs typeface="+mn-cs"/>
              </a:rPr>
              <a:t>Aus Sicht der DB AG besteht keine Veranlassung </a:t>
            </a:r>
            <a:r>
              <a:rPr lang="de-DE" b="0" dirty="0" smtClean="0">
                <a:solidFill>
                  <a:srgbClr val="000000"/>
                </a:solidFill>
                <a:latin typeface="DB Office" charset="0"/>
                <a:cs typeface="+mn-cs"/>
              </a:rPr>
              <a:t>mehr, </a:t>
            </a:r>
            <a:r>
              <a:rPr lang="de-DE" b="0" dirty="0" smtClean="0">
                <a:solidFill>
                  <a:srgbClr val="000000"/>
                </a:solidFill>
                <a:latin typeface="DB Office" charset="0"/>
                <a:cs typeface="+mn-cs"/>
              </a:rPr>
              <a:t>den Bescheid zur Untersagung der Zugfahrten aufrecht zu erhalten.</a:t>
            </a:r>
          </a:p>
          <a:p>
            <a:pPr marL="209550" lvl="1" indent="-207963" defTabSz="977900" eaLnBrk="1" hangingPunct="1">
              <a:spcBef>
                <a:spcPct val="30000"/>
              </a:spcBef>
              <a:buClr>
                <a:srgbClr val="FF0000"/>
              </a:buClr>
              <a:buSzPct val="85000"/>
              <a:buFont typeface="Wingdings" pitchFamily="2" charset="2"/>
              <a:buChar char="n"/>
            </a:pPr>
            <a:endParaRPr lang="de-DE" sz="1200" b="0" dirty="0">
              <a:solidFill>
                <a:srgbClr val="000000"/>
              </a:solidFill>
              <a:latin typeface="DB Office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424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RANS_1" val="ppEffectCoverLeftDown"/>
  <p:tag name="TRANS_0" val="ppEffectNone"/>
  <p:tag name="TRANS_COUNT" val="2"/>
  <p:tag name="OPTIONS_SOUND" val="Falsch"/>
  <p:tag name="OPTIONS_VIDEO" val="Falsch"/>
  <p:tag name="OPTIONS_OBJECTANIMATION" val="Falsch"/>
  <p:tag name="OPTIONS_TEXTANIMATION" val="Falsch"/>
  <p:tag name="PAGESETUP_O" val="1"/>
  <p:tag name="PAGESETUP_H" val="540"/>
  <p:tag name="PAGESETUP_W" val="780"/>
  <p:tag name="SC_8" val="16777215"/>
  <p:tag name="SC_7" val="15395562"/>
  <p:tag name="SC_6" val="15854824"/>
  <p:tag name="SC_5" val="12165005"/>
  <p:tag name="SC_4" val="6684672"/>
  <p:tag name="SC_3" val="39423"/>
  <p:tag name="SC_2" val="3507008"/>
  <p:tag name="SC_1" val="255"/>
  <p:tag name="THC_1" val="255"/>
  <p:tag name="PC_8" val="15196894"/>
  <p:tag name="PC_7" val="12165005"/>
  <p:tag name="PC_6" val="6684672"/>
  <p:tag name="PC_5" val="12632256"/>
  <p:tag name="PC_4" val="0"/>
  <p:tag name="PC_3" val="9868950"/>
  <p:tag name="PC_2" val="0"/>
  <p:tag name="PC_1" val="16777215"/>
  <p:tag name="NM_PAGEN_FONT_C" val="0"/>
  <p:tag name="NM_PAGEN_FONT_S" val="12"/>
  <p:tag name="NM_PAGEN_FONT" val="Arial"/>
  <p:tag name="NM_PAGEN_H" val="39"/>
  <p:tag name="NM_PAGEN_W" val="234,875"/>
  <p:tag name="NM_PAGEN_L" val="307,125"/>
  <p:tag name="NM_PAGEN_T" val="741"/>
  <p:tag name="NM_NOTES_FONT_C" val="0"/>
  <p:tag name="NM_NOTES_FONT_S" val="12"/>
  <p:tag name="NM_NOTES_FONT" val="Arial"/>
  <p:tag name="NM_NOTES_H" val="351"/>
  <p:tag name="NM_NOTES_W" val="397,5"/>
  <p:tag name="NM_NOTES_L" val="72,25"/>
  <p:tag name="NM_NOTES_T" val="370,5"/>
  <p:tag name="NM_DATE_FONT_C" val="0"/>
  <p:tag name="NM_DATE_FONT_S" val="12"/>
  <p:tag name="NM_DATE_FONT" val="Arial"/>
  <p:tag name="NM_DATE_H" val="39"/>
  <p:tag name="NM_DATE_W" val="234,875"/>
  <p:tag name="NM_DATE_L" val="307,125"/>
  <p:tag name="NM_DATE_T" val="0"/>
  <p:tag name="NM_FOOTER_FONT_C" val="0"/>
  <p:tag name="NM_FOOTER_FONT_S" val="12"/>
  <p:tag name="NM_FOOTER_FONT" val="Arial"/>
  <p:tag name="NM_FOOTER_H" val="39"/>
  <p:tag name="NM_FOOTER_W" val="234,875"/>
  <p:tag name="NM_FOOTER_L" val="0"/>
  <p:tag name="NM_FOOTER_T" val="741"/>
  <p:tag name="NM_PREVIEW_FONT_C" val="16777215"/>
  <p:tag name="NM_PREVIEW_FONT_S" val=""/>
  <p:tag name="NM_PREVIEW_H" val="292,5"/>
  <p:tag name="NM_PREVIEW_W" val="422,5"/>
  <p:tag name="NM_PREVIEW_L" val="59,75"/>
  <p:tag name="NM_PREVIEW_T" val="58,5"/>
  <p:tag name="NM_HEADER_FONT_C" val="0"/>
  <p:tag name="NM_HEADER_FONT_S" val="12"/>
  <p:tag name="NM_HEADER_FONT" val="Arial"/>
  <p:tag name="NM_HEADER_H" val="39"/>
  <p:tag name="NM_HEADER_W" val="234,875"/>
  <p:tag name="NM_HEADER_L" val="0"/>
  <p:tag name="NM_HEADER_T" val="0"/>
  <p:tag name="HM_PAGEN_FONT_C" val="0"/>
  <p:tag name="HM_PAGEN_FONT_S" val="12"/>
  <p:tag name="HM_PAGEN_FONT" val="Arial"/>
  <p:tag name="HM_PAGEN_H" val="35,875"/>
  <p:tag name="HM_PAGEN_W" val="230,875"/>
  <p:tag name="HM_PAGEN_L" val="309,875"/>
  <p:tag name="HM_PAGEN_T" val="742,5"/>
  <p:tag name="HM_DATE_FONT_C" val="0"/>
  <p:tag name="HM_DATE_FONT_S" val="12"/>
  <p:tag name="HM_DATE_FONT" val="Arial"/>
  <p:tag name="HM_DATE_H" val="41,875"/>
  <p:tag name="HM_DATE_W" val="230,875"/>
  <p:tag name="HM_DATE_L" val="309,875"/>
  <p:tag name="HM_DATE_T" val="0"/>
  <p:tag name="HM_FOOTER_FONT_C" val="0"/>
  <p:tag name="HM_FOOTER_FONT_S" val="12"/>
  <p:tag name="HM_FOOTER_FONT" val="Arial"/>
  <p:tag name="HM_FOOTER_H" val="35,875"/>
  <p:tag name="HM_FOOTER_W" val="237"/>
  <p:tag name="HM_FOOTER_L" val="0"/>
  <p:tag name="HM_FOOTER_T" val="742,5"/>
  <p:tag name="HM_HEADER_FONT_C" val="0"/>
  <p:tag name="HM_HEADER_FONT_S" val="12"/>
  <p:tag name="HM_HEADER_FONT" val="Arial"/>
  <p:tag name="HM_HEADER_H" val="41,875"/>
  <p:tag name="HM_HEADER_W" val="237"/>
  <p:tag name="HM_HEADER_L" val="0"/>
  <p:tag name="HM_HEADER_T" val="0"/>
  <p:tag name="TM_STITLE_FONT_C" val="0"/>
  <p:tag name="TM_STITLE_FONT_S" val="28"/>
  <p:tag name="TM_STITLE_FONT" val="Arial"/>
  <p:tag name="TM_STITLE_H" val="68"/>
  <p:tag name="TM_STITLE_W" val="748,5"/>
  <p:tag name="TM_STITLE_L" val="15,75"/>
  <p:tag name="TM_STITLE_T" val="355,125"/>
  <p:tag name="TM_TITLE_FONT_C" val="0"/>
  <p:tag name="TM_TITLE_FONT_S" val="28"/>
  <p:tag name="TM_TITLE_FONT" val="Arial"/>
  <p:tag name="TM_TITLE_H" val="68"/>
  <p:tag name="TM_TITLE_W" val="748,5"/>
  <p:tag name="TM_TITLE_L" val="15,75"/>
  <p:tag name="TM_TITLE_T" val="281,375"/>
  <p:tag name="SM_PAGEN_FONT_C" val="16777215"/>
  <p:tag name="SM_PAGEN_FONT_S" val=""/>
  <p:tag name="SM_PAGEN_FONT" val=""/>
  <p:tag name="SM_PAGEN_H" val=""/>
  <p:tag name="SM_PAGEN_W" val=""/>
  <p:tag name="SM_PAGEN_L" val=""/>
  <p:tag name="SM_PAGEN_T" val=""/>
  <p:tag name="SM_FOOTER_FONT_C" val="16777215"/>
  <p:tag name="SM_FOOTER_FONT_S" val=""/>
  <p:tag name="SM_FOOTER_FONT" val=""/>
  <p:tag name="SM_FOOTER_H" val=""/>
  <p:tag name="SM_FOOTER_W" val=""/>
  <p:tag name="SM_FOOTER_L" val=""/>
  <p:tag name="SM_FOOTER_T" val=""/>
  <p:tag name="SM_DATE_FONT_C" val="0"/>
  <p:tag name="SM_DATE_FONT_S" val="9"/>
  <p:tag name="SM_DATE_FONT" val="Arial"/>
  <p:tag name="SM_DATE_H" val="7,375"/>
  <p:tag name="SM_DATE_W" val="150"/>
  <p:tag name="SM_DATE_L" val="315"/>
  <p:tag name="SM_DATE_T" val="527"/>
  <p:tag name="SM_AUTOLAYOUT_FONT_C" val="0"/>
  <p:tag name="SM_AUTOLAYOUT_FONT_S" val="18"/>
  <p:tag name="SM_AUTOLAYOUT_FONT" val="Arial"/>
  <p:tag name="SM_AUTOLAYOUT_H" val="385,625"/>
  <p:tag name="SM_AUTOLAYOUT_W" val="748,5"/>
  <p:tag name="SM_AUTOLAYOUT_L" val="15,75"/>
  <p:tag name="SM_AUTOLAYOUT_T" val="122,625"/>
  <p:tag name="SM_TITLE_FONT_C" val="0"/>
  <p:tag name="SM_TITLE_FONT_S" val="20"/>
  <p:tag name="SM_TITLE_FONT" val="Arial"/>
  <p:tag name="SM_TITLE_H" val="51"/>
  <p:tag name="SM_TITLE_W" val="601"/>
  <p:tag name="SM_TITLE_L" val="15,75"/>
  <p:tag name="SM_TITLE_T" val="31,875"/>
  <p:tag name="MASTER" val="DB MNL.pot"/>
  <p:tag name="CREATEDBY" val="TW_CP"/>
  <p:tag name="LANGUAGE" val="german"/>
  <p:tag name="THINKCELLUNDODONOTDELETE" val="7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k_pqAM30USaQnYb71MIV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rlgALCzLE2lMKDa.tnmP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k_pqAM30USaQnYb71MIV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rlgALCzLE2lMKDa.tnmP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WNOMINIMIZE" val="-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0HPQFH_EEO7ihwz__XVC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2P0xrmwNEqi7MA3z7pCN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k_pqAM30USaQnYb71MIV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rlgALCzLE2lMKDa.tnmP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k_pqAM30USaQnYb71MIV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rlgALCzLE2lMKDa.tnmPg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k_pqAM30USaQnYb71MIV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rlgALCzLE2lMKDa.tnmP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k_pqAM30USaQnYb71MIV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0HPQFH_EEO7ihwz__XVCQ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rlgALCzLE2lMKDa.tnmPg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WNOMINIMIZE" val="-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WNOCDCHECK" val="-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WNOCDCHECK" val="-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2P0xrmwNEqi7MA3z7pCNw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yESE04Dzkib5Fg7fLASdQ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FpKP1HVaU.IBILY_Vwxyw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OPSuYL_HE2kkY7WIlM2rg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o.u_M52j06bKMYg16oZOQ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fHiJqC21U.1YarAFh1Dlg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tbVaPE7CkqCMeLoKwwATw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GMHVGYev0qTw7E0jZA.I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2Aok90wrkm7DkK0tse4Mw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rnpaw0Qf0m6E83PWt5yb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k_pqAM30USaQnYb71MIVA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M7Dh.4RW0q7rrOrcDakaQ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2Aok90wrkm7DkK0tse4Mw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PLVBK_CR0euOqB1UHbx3Q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rnpaw0Qf0m6E83PWt5ybw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2Aok90wrkm7DkK0tse4Mw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rnpaw0Qf0m6E83PWt5ybw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M7Dh.4RW0q7rrOrcDakaQ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Wr6riIVt0.Qo_jdb8AaJ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rlgALCzLE2lMKDa.tnmPg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yESE04Dzkib5Fg7fLASd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k_pqAM30USaQnYb71MIV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rlgALCzLE2lMKDa.tnmPg"/>
</p:tagLst>
</file>

<file path=ppt/theme/theme1.xml><?xml version="1.0" encoding="utf-8"?>
<a:theme xmlns:a="http://schemas.openxmlformats.org/drawingml/2006/main" name="1_Die Bahn_2003">
  <a:themeElements>
    <a:clrScheme name="1_Die Bahn_2003 1">
      <a:dk1>
        <a:srgbClr val="000000"/>
      </a:dk1>
      <a:lt1>
        <a:srgbClr val="FFFFFF"/>
      </a:lt1>
      <a:dk2>
        <a:srgbClr val="000000"/>
      </a:dk2>
      <a:lt2>
        <a:srgbClr val="878C96"/>
      </a:lt2>
      <a:accent1>
        <a:srgbClr val="C8C8CD"/>
      </a:accent1>
      <a:accent2>
        <a:srgbClr val="000066"/>
      </a:accent2>
      <a:accent3>
        <a:srgbClr val="FFFFFF"/>
      </a:accent3>
      <a:accent4>
        <a:srgbClr val="000000"/>
      </a:accent4>
      <a:accent5>
        <a:srgbClr val="E0E0E3"/>
      </a:accent5>
      <a:accent6>
        <a:srgbClr val="00005C"/>
      </a:accent6>
      <a:hlink>
        <a:srgbClr val="004BB4"/>
      </a:hlink>
      <a:folHlink>
        <a:srgbClr val="D7DEE2"/>
      </a:folHlink>
    </a:clrScheme>
    <a:fontScheme name="1_Die Bahn_2003">
      <a:majorFont>
        <a:latin typeface="DB Office"/>
        <a:ea typeface=""/>
        <a:cs typeface="Arial"/>
      </a:majorFont>
      <a:minorFont>
        <a:latin typeface="DB Office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CCFF"/>
        </a:solidFill>
        <a:ln w="1270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DB Office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CCFF"/>
        </a:solidFill>
        <a:ln w="1270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DB Office" pitchFamily="34" charset="0"/>
            <a:cs typeface="Arial" charset="0"/>
          </a:defRPr>
        </a:defPPr>
      </a:lstStyle>
    </a:lnDef>
  </a:objectDefaults>
  <a:extraClrSchemeLst>
    <a:extraClrScheme>
      <a:clrScheme name="1_Die Bahn_2003 1">
        <a:dk1>
          <a:srgbClr val="000000"/>
        </a:dk1>
        <a:lt1>
          <a:srgbClr val="FFFFFF"/>
        </a:lt1>
        <a:dk2>
          <a:srgbClr val="000000"/>
        </a:dk2>
        <a:lt2>
          <a:srgbClr val="878C96"/>
        </a:lt2>
        <a:accent1>
          <a:srgbClr val="C8C8CD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0E0E3"/>
        </a:accent5>
        <a:accent6>
          <a:srgbClr val="00005C"/>
        </a:accent6>
        <a:hlink>
          <a:srgbClr val="004BB4"/>
        </a:hlink>
        <a:folHlink>
          <a:srgbClr val="D7DEE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ie Bahn_2003">
  <a:themeElements>
    <a:clrScheme name="1_Die Bahn_2003 1">
      <a:dk1>
        <a:srgbClr val="000000"/>
      </a:dk1>
      <a:lt1>
        <a:srgbClr val="FFFFFF"/>
      </a:lt1>
      <a:dk2>
        <a:srgbClr val="000000"/>
      </a:dk2>
      <a:lt2>
        <a:srgbClr val="878C96"/>
      </a:lt2>
      <a:accent1>
        <a:srgbClr val="C8C8CD"/>
      </a:accent1>
      <a:accent2>
        <a:srgbClr val="000066"/>
      </a:accent2>
      <a:accent3>
        <a:srgbClr val="FFFFFF"/>
      </a:accent3>
      <a:accent4>
        <a:srgbClr val="000000"/>
      </a:accent4>
      <a:accent5>
        <a:srgbClr val="E0E0E3"/>
      </a:accent5>
      <a:accent6>
        <a:srgbClr val="00005C"/>
      </a:accent6>
      <a:hlink>
        <a:srgbClr val="004BB4"/>
      </a:hlink>
      <a:folHlink>
        <a:srgbClr val="D7DEE2"/>
      </a:folHlink>
    </a:clrScheme>
    <a:fontScheme name="1_Die Bahn_2003">
      <a:majorFont>
        <a:latin typeface="DB Office"/>
        <a:ea typeface=""/>
        <a:cs typeface="Arial"/>
      </a:majorFont>
      <a:minorFont>
        <a:latin typeface="DB Office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CCFF"/>
        </a:solidFill>
        <a:ln w="1270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DB Office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CCFF"/>
        </a:solidFill>
        <a:ln w="1270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DB Office" pitchFamily="34" charset="0"/>
            <a:cs typeface="Arial" charset="0"/>
          </a:defRPr>
        </a:defPPr>
      </a:lstStyle>
    </a:lnDef>
  </a:objectDefaults>
  <a:extraClrSchemeLst>
    <a:extraClrScheme>
      <a:clrScheme name="1_Die Bahn_2003 1">
        <a:dk1>
          <a:srgbClr val="000000"/>
        </a:dk1>
        <a:lt1>
          <a:srgbClr val="FFFFFF"/>
        </a:lt1>
        <a:dk2>
          <a:srgbClr val="000000"/>
        </a:dk2>
        <a:lt2>
          <a:srgbClr val="878C96"/>
        </a:lt2>
        <a:accent1>
          <a:srgbClr val="C8C8CD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0E0E3"/>
        </a:accent5>
        <a:accent6>
          <a:srgbClr val="00005C"/>
        </a:accent6>
        <a:hlink>
          <a:srgbClr val="004BB4"/>
        </a:hlink>
        <a:folHlink>
          <a:srgbClr val="D7DEE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B Netze">
  <a:themeElements>
    <a:clrScheme name="2_DB Netze 1">
      <a:dk1>
        <a:srgbClr val="000000"/>
      </a:dk1>
      <a:lt1>
        <a:srgbClr val="FFFFFF"/>
      </a:lt1>
      <a:dk2>
        <a:srgbClr val="000000"/>
      </a:dk2>
      <a:lt2>
        <a:srgbClr val="878C96"/>
      </a:lt2>
      <a:accent1>
        <a:srgbClr val="C8C8CD"/>
      </a:accent1>
      <a:accent2>
        <a:srgbClr val="000066"/>
      </a:accent2>
      <a:accent3>
        <a:srgbClr val="FFFFFF"/>
      </a:accent3>
      <a:accent4>
        <a:srgbClr val="000000"/>
      </a:accent4>
      <a:accent5>
        <a:srgbClr val="E0E0E3"/>
      </a:accent5>
      <a:accent6>
        <a:srgbClr val="00005C"/>
      </a:accent6>
      <a:hlink>
        <a:srgbClr val="004BB4"/>
      </a:hlink>
      <a:folHlink>
        <a:srgbClr val="D7DEE2"/>
      </a:folHlink>
    </a:clrScheme>
    <a:fontScheme name="2_DB Netze">
      <a:majorFont>
        <a:latin typeface="DB Office"/>
        <a:ea typeface=""/>
        <a:cs typeface=""/>
      </a:majorFont>
      <a:minorFont>
        <a:latin typeface="DB Office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B Netze 1">
        <a:dk1>
          <a:srgbClr val="000000"/>
        </a:dk1>
        <a:lt1>
          <a:srgbClr val="FFFFFF"/>
        </a:lt1>
        <a:dk2>
          <a:srgbClr val="000000"/>
        </a:dk2>
        <a:lt2>
          <a:srgbClr val="878C96"/>
        </a:lt2>
        <a:accent1>
          <a:srgbClr val="C8C8CD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0E0E3"/>
        </a:accent5>
        <a:accent6>
          <a:srgbClr val="00005C"/>
        </a:accent6>
        <a:hlink>
          <a:srgbClr val="004BB4"/>
        </a:hlink>
        <a:folHlink>
          <a:srgbClr val="D7DEE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442</Words>
  <Application>Microsoft Office PowerPoint</Application>
  <PresentationFormat>A4-Papier (210x297 mm)</PresentationFormat>
  <Paragraphs>72</Paragraphs>
  <Slides>7</Slides>
  <Notes>7</Notes>
  <HiddenSlides>0</HiddenSlides>
  <MMClips>0</MMClips>
  <ScaleCrop>false</ScaleCrop>
  <HeadingPairs>
    <vt:vector size="6" baseType="variant">
      <vt:variant>
        <vt:lpstr>Design</vt:lpstr>
      </vt:variant>
      <vt:variant>
        <vt:i4>3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7</vt:i4>
      </vt:variant>
    </vt:vector>
  </HeadingPairs>
  <TitlesOfParts>
    <vt:vector size="12" baseType="lpstr">
      <vt:lpstr>1_Die Bahn_2003</vt:lpstr>
      <vt:lpstr>2_Die Bahn_2003</vt:lpstr>
      <vt:lpstr>2_DB Netze</vt:lpstr>
      <vt:lpstr>think-cell Slide</vt:lpstr>
      <vt:lpstr>Photo Editor Photo</vt:lpstr>
      <vt:lpstr>PowerPoint-Präsentation</vt:lpstr>
      <vt:lpstr>Bahnsteigdach am Stuttgarter Hauptbahnhof Ausgangslage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Deutsche Bahn AG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 21</dc:title>
  <dc:creator>Kim Oliver Engelbach</dc:creator>
  <cp:lastModifiedBy>Hantel, Sven</cp:lastModifiedBy>
  <cp:revision>1659</cp:revision>
  <cp:lastPrinted>2013-01-15T06:30:39Z</cp:lastPrinted>
  <dcterms:created xsi:type="dcterms:W3CDTF">2005-02-21T07:36:49Z</dcterms:created>
  <dcterms:modified xsi:type="dcterms:W3CDTF">2013-01-15T06:37:43Z</dcterms:modified>
</cp:coreProperties>
</file>